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15:guide id="1" orient="horz" pos="2160">
          <p15:clr>
            <a:srgbClr val="A4A3A4"/>
          </p15:clr>
        </p15:guide>
        <p15:guide id="2" pos="288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4" roundtripDataSignature="AMtx7mjLXD+qSczKlwLj2gDF43E5wrwu2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6" d="100"/>
          <a:sy n="76" d="100"/>
        </p:scale>
        <p:origin x="-1206" y="18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5" Type="http://schemas.openxmlformats.org/officeDocument/2006/relationships/presProps" Target="presProps.xml"/><Relationship Id="rId4" Type="http://schemas.openxmlformats.org/officeDocument/2006/relationships/slide" Target="slides/slide3.xml"/><Relationship Id="rId14"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171773304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9" name="Google Shape;89;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4" name="Google Shape;94;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5" name="Google Shape;105;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1"/>
        <p:cNvGrpSpPr/>
        <p:nvPr/>
      </p:nvGrpSpPr>
      <p:grpSpPr>
        <a:xfrm>
          <a:off x="0" y="0"/>
          <a:ext cx="0" cy="0"/>
          <a:chOff x="0" y="0"/>
          <a:chExt cx="0" cy="0"/>
        </a:xfrm>
      </p:grpSpPr>
      <p:sp>
        <p:nvSpPr>
          <p:cNvPr id="12" name="Google Shape;12;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11"/>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14" name="Google Shape;14;p11"/>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15" name="Google Shape;15;p11"/>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16" name="Google Shape;16;p11"/>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17" name="Google Shape;17;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 name="Google Shape;18;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2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0"/>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71" name="Google Shape;71;p2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2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2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1"/>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1"/>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77" name="Google Shape;77;p2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2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0"/>
        <p:cNvGrpSpPr/>
        <p:nvPr/>
      </p:nvGrpSpPr>
      <p:grpSpPr>
        <a:xfrm>
          <a:off x="0" y="0"/>
          <a:ext cx="0" cy="0"/>
          <a:chOff x="0" y="0"/>
          <a:chExt cx="0" cy="0"/>
        </a:xfrm>
      </p:grpSpPr>
      <p:sp>
        <p:nvSpPr>
          <p:cNvPr id="21" name="Google Shape;21;p1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1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a:endParaRPr/>
          </a:p>
        </p:txBody>
      </p:sp>
      <p:sp>
        <p:nvSpPr>
          <p:cNvPr id="23" name="Google Shape;23;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6"/>
        <p:cNvGrpSpPr/>
        <p:nvPr/>
      </p:nvGrpSpPr>
      <p:grpSpPr>
        <a:xfrm>
          <a:off x="0" y="0"/>
          <a:ext cx="0" cy="0"/>
          <a:chOff x="0" y="0"/>
          <a:chExt cx="0" cy="0"/>
        </a:xfrm>
      </p:grpSpPr>
      <p:sp>
        <p:nvSpPr>
          <p:cNvPr id="27" name="Google Shape;27;p1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1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29" name="Google Shape;29;p1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1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2"/>
        <p:cNvGrpSpPr/>
        <p:nvPr/>
      </p:nvGrpSpPr>
      <p:grpSpPr>
        <a:xfrm>
          <a:off x="0" y="0"/>
          <a:ext cx="0" cy="0"/>
          <a:chOff x="0" y="0"/>
          <a:chExt cx="0" cy="0"/>
        </a:xfrm>
      </p:grpSpPr>
      <p:sp>
        <p:nvSpPr>
          <p:cNvPr id="33" name="Google Shape;33;p1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dk1"/>
              </a:buClr>
              <a:buSzPts val="4000"/>
              <a:buFont typeface="Calibri"/>
              <a:buNone/>
              <a:defRPr sz="4000" b="1"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1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00"/>
              </a:spcBef>
              <a:spcAft>
                <a:spcPts val="0"/>
              </a:spcAft>
              <a:buClr>
                <a:srgbClr val="888888"/>
              </a:buClr>
              <a:buSzPts val="2000"/>
              <a:buNone/>
              <a:defRPr sz="2000">
                <a:solidFill>
                  <a:srgbClr val="888888"/>
                </a:solidFill>
              </a:defRPr>
            </a:lvl1pPr>
            <a:lvl2pPr marL="914400" lvl="1" indent="-228600" algn="l">
              <a:lnSpc>
                <a:spcPct val="100000"/>
              </a:lnSpc>
              <a:spcBef>
                <a:spcPts val="360"/>
              </a:spcBef>
              <a:spcAft>
                <a:spcPts val="0"/>
              </a:spcAft>
              <a:buClr>
                <a:srgbClr val="888888"/>
              </a:buClr>
              <a:buSzPts val="1800"/>
              <a:buNone/>
              <a:defRPr sz="1800">
                <a:solidFill>
                  <a:srgbClr val="888888"/>
                </a:solidFill>
              </a:defRPr>
            </a:lvl2pPr>
            <a:lvl3pPr marL="1371600" lvl="2" indent="-228600" algn="l">
              <a:lnSpc>
                <a:spcPct val="100000"/>
              </a:lnSpc>
              <a:spcBef>
                <a:spcPts val="320"/>
              </a:spcBef>
              <a:spcAft>
                <a:spcPts val="0"/>
              </a:spcAft>
              <a:buClr>
                <a:srgbClr val="888888"/>
              </a:buClr>
              <a:buSzPts val="1600"/>
              <a:buNone/>
              <a:defRPr sz="1600">
                <a:solidFill>
                  <a:srgbClr val="888888"/>
                </a:solidFill>
              </a:defRPr>
            </a:lvl3pPr>
            <a:lvl4pPr marL="1828800" lvl="3" indent="-228600" algn="l">
              <a:lnSpc>
                <a:spcPct val="100000"/>
              </a:lnSpc>
              <a:spcBef>
                <a:spcPts val="280"/>
              </a:spcBef>
              <a:spcAft>
                <a:spcPts val="0"/>
              </a:spcAft>
              <a:buClr>
                <a:srgbClr val="888888"/>
              </a:buClr>
              <a:buSzPts val="1400"/>
              <a:buNone/>
              <a:defRPr sz="1400">
                <a:solidFill>
                  <a:srgbClr val="888888"/>
                </a:solidFill>
              </a:defRPr>
            </a:lvl4pPr>
            <a:lvl5pPr marL="2286000" lvl="4" indent="-228600" algn="l">
              <a:lnSpc>
                <a:spcPct val="100000"/>
              </a:lnSpc>
              <a:spcBef>
                <a:spcPts val="280"/>
              </a:spcBef>
              <a:spcAft>
                <a:spcPts val="0"/>
              </a:spcAft>
              <a:buClr>
                <a:srgbClr val="888888"/>
              </a:buClr>
              <a:buSzPts val="1400"/>
              <a:buNone/>
              <a:defRPr sz="1400">
                <a:solidFill>
                  <a:srgbClr val="888888"/>
                </a:solidFill>
              </a:defRPr>
            </a:lvl5pPr>
            <a:lvl6pPr marL="2743200" lvl="5" indent="-228600" algn="l">
              <a:lnSpc>
                <a:spcPct val="100000"/>
              </a:lnSpc>
              <a:spcBef>
                <a:spcPts val="280"/>
              </a:spcBef>
              <a:spcAft>
                <a:spcPts val="0"/>
              </a:spcAft>
              <a:buClr>
                <a:srgbClr val="888888"/>
              </a:buClr>
              <a:buSzPts val="1400"/>
              <a:buNone/>
              <a:defRPr sz="1400">
                <a:solidFill>
                  <a:srgbClr val="888888"/>
                </a:solidFill>
              </a:defRPr>
            </a:lvl6pPr>
            <a:lvl7pPr marL="3200400" lvl="6" indent="-228600" algn="l">
              <a:lnSpc>
                <a:spcPct val="100000"/>
              </a:lnSpc>
              <a:spcBef>
                <a:spcPts val="280"/>
              </a:spcBef>
              <a:spcAft>
                <a:spcPts val="0"/>
              </a:spcAft>
              <a:buClr>
                <a:srgbClr val="888888"/>
              </a:buClr>
              <a:buSzPts val="1400"/>
              <a:buNone/>
              <a:defRPr sz="1400">
                <a:solidFill>
                  <a:srgbClr val="888888"/>
                </a:solidFill>
              </a:defRPr>
            </a:lvl7pPr>
            <a:lvl8pPr marL="3657600" lvl="7" indent="-228600" algn="l">
              <a:lnSpc>
                <a:spcPct val="100000"/>
              </a:lnSpc>
              <a:spcBef>
                <a:spcPts val="280"/>
              </a:spcBef>
              <a:spcAft>
                <a:spcPts val="0"/>
              </a:spcAft>
              <a:buClr>
                <a:srgbClr val="888888"/>
              </a:buClr>
              <a:buSzPts val="1400"/>
              <a:buNone/>
              <a:defRPr sz="1400">
                <a:solidFill>
                  <a:srgbClr val="888888"/>
                </a:solidFill>
              </a:defRPr>
            </a:lvl8pPr>
            <a:lvl9pPr marL="4114800" lvl="8" indent="-228600" algn="l">
              <a:lnSpc>
                <a:spcPct val="100000"/>
              </a:lnSpc>
              <a:spcBef>
                <a:spcPts val="280"/>
              </a:spcBef>
              <a:spcAft>
                <a:spcPts val="0"/>
              </a:spcAft>
              <a:buClr>
                <a:srgbClr val="888888"/>
              </a:buClr>
              <a:buSzPts val="1400"/>
              <a:buNone/>
              <a:defRPr sz="1400">
                <a:solidFill>
                  <a:srgbClr val="888888"/>
                </a:solidFill>
              </a:defRPr>
            </a:lvl9pPr>
          </a:lstStyle>
          <a:p>
            <a:endParaRPr/>
          </a:p>
        </p:txBody>
      </p:sp>
      <p:sp>
        <p:nvSpPr>
          <p:cNvPr id="35" name="Google Shape;35;p1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1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1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8"/>
        <p:cNvGrpSpPr/>
        <p:nvPr/>
      </p:nvGrpSpPr>
      <p:grpSpPr>
        <a:xfrm>
          <a:off x="0" y="0"/>
          <a:ext cx="0" cy="0"/>
          <a:chOff x="0" y="0"/>
          <a:chExt cx="0" cy="0"/>
        </a:xfrm>
      </p:grpSpPr>
      <p:sp>
        <p:nvSpPr>
          <p:cNvPr id="39" name="Google Shape;39;p1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1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41" name="Google Shape;41;p1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42" name="Google Shape;42;p1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1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8"/>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8"/>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lnSpc>
                <a:spcPct val="100000"/>
              </a:lnSpc>
              <a:spcBef>
                <a:spcPts val="640"/>
              </a:spcBef>
              <a:spcAft>
                <a:spcPts val="0"/>
              </a:spcAft>
              <a:buClr>
                <a:schemeClr val="dk1"/>
              </a:buClr>
              <a:buSzPts val="3200"/>
              <a:buChar char="•"/>
              <a:defRPr sz="3200"/>
            </a:lvl1pPr>
            <a:lvl2pPr marL="914400" lvl="1" indent="-406400" algn="l">
              <a:lnSpc>
                <a:spcPct val="100000"/>
              </a:lnSpc>
              <a:spcBef>
                <a:spcPts val="560"/>
              </a:spcBef>
              <a:spcAft>
                <a:spcPts val="0"/>
              </a:spcAft>
              <a:buClr>
                <a:schemeClr val="dk1"/>
              </a:buClr>
              <a:buSzPts val="2800"/>
              <a:buChar char="–"/>
              <a:defRPr sz="2800"/>
            </a:lvl2pPr>
            <a:lvl3pPr marL="1371600" lvl="2" indent="-381000" algn="l">
              <a:lnSpc>
                <a:spcPct val="100000"/>
              </a:lnSpc>
              <a:spcBef>
                <a:spcPts val="480"/>
              </a:spcBef>
              <a:spcAft>
                <a:spcPts val="0"/>
              </a:spcAft>
              <a:buClr>
                <a:schemeClr val="dk1"/>
              </a:buClr>
              <a:buSzPts val="2400"/>
              <a:buChar char="•"/>
              <a:defRPr sz="2400"/>
            </a:lvl3pPr>
            <a:lvl4pPr marL="1828800" lvl="3" indent="-355600" algn="l">
              <a:lnSpc>
                <a:spcPct val="100000"/>
              </a:lnSpc>
              <a:spcBef>
                <a:spcPts val="400"/>
              </a:spcBef>
              <a:spcAft>
                <a:spcPts val="0"/>
              </a:spcAft>
              <a:buClr>
                <a:schemeClr val="dk1"/>
              </a:buClr>
              <a:buSzPts val="2000"/>
              <a:buChar char="–"/>
              <a:defRPr sz="2000"/>
            </a:lvl4pPr>
            <a:lvl5pPr marL="2286000" lvl="4" indent="-355600" algn="l">
              <a:lnSpc>
                <a:spcPct val="100000"/>
              </a:lnSpc>
              <a:spcBef>
                <a:spcPts val="400"/>
              </a:spcBef>
              <a:spcAft>
                <a:spcPts val="0"/>
              </a:spcAft>
              <a:buClr>
                <a:schemeClr val="dk1"/>
              </a:buClr>
              <a:buSzPts val="2000"/>
              <a:buChar char="»"/>
              <a:defRPr sz="2000"/>
            </a:lvl5pPr>
            <a:lvl6pPr marL="2743200" lvl="5" indent="-355600" algn="l">
              <a:lnSpc>
                <a:spcPct val="100000"/>
              </a:lnSpc>
              <a:spcBef>
                <a:spcPts val="400"/>
              </a:spcBef>
              <a:spcAft>
                <a:spcPts val="0"/>
              </a:spcAft>
              <a:buClr>
                <a:schemeClr val="dk1"/>
              </a:buClr>
              <a:buSzPts val="2000"/>
              <a:buChar char="•"/>
              <a:defRPr sz="2000"/>
            </a:lvl6pPr>
            <a:lvl7pPr marL="3200400" lvl="6" indent="-355600" algn="l">
              <a:lnSpc>
                <a:spcPct val="100000"/>
              </a:lnSpc>
              <a:spcBef>
                <a:spcPts val="400"/>
              </a:spcBef>
              <a:spcAft>
                <a:spcPts val="0"/>
              </a:spcAft>
              <a:buClr>
                <a:schemeClr val="dk1"/>
              </a:buClr>
              <a:buSzPts val="2000"/>
              <a:buChar char="•"/>
              <a:defRPr sz="2000"/>
            </a:lvl7pPr>
            <a:lvl8pPr marL="3657600" lvl="7" indent="-355600" algn="l">
              <a:lnSpc>
                <a:spcPct val="100000"/>
              </a:lnSpc>
              <a:spcBef>
                <a:spcPts val="400"/>
              </a:spcBef>
              <a:spcAft>
                <a:spcPts val="0"/>
              </a:spcAft>
              <a:buClr>
                <a:schemeClr val="dk1"/>
              </a:buClr>
              <a:buSzPts val="2000"/>
              <a:buChar char="•"/>
              <a:defRPr sz="2000"/>
            </a:lvl8pPr>
            <a:lvl9pPr marL="4114800" lvl="8" indent="-355600" algn="l">
              <a:lnSpc>
                <a:spcPct val="100000"/>
              </a:lnSpc>
              <a:spcBef>
                <a:spcPts val="400"/>
              </a:spcBef>
              <a:spcAft>
                <a:spcPts val="0"/>
              </a:spcAft>
              <a:buClr>
                <a:schemeClr val="dk1"/>
              </a:buClr>
              <a:buSzPts val="2000"/>
              <a:buChar char="•"/>
              <a:defRPr sz="2000"/>
            </a:lvl9pPr>
          </a:lstStyle>
          <a:p>
            <a:endParaRPr/>
          </a:p>
        </p:txBody>
      </p:sp>
      <p:sp>
        <p:nvSpPr>
          <p:cNvPr id="57" name="Google Shape;57;p18"/>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58" name="Google Shape;58;p1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9"/>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9"/>
          <p:cNvSpPr>
            <a:spLocks noGrp="1"/>
          </p:cNvSpPr>
          <p:nvPr>
            <p:ph type="pic" idx="2"/>
          </p:nvPr>
        </p:nvSpPr>
        <p:spPr>
          <a:xfrm>
            <a:off x="1792288" y="612775"/>
            <a:ext cx="5486400" cy="4114800"/>
          </a:xfrm>
          <a:prstGeom prst="rect">
            <a:avLst/>
          </a:prstGeom>
          <a:noFill/>
          <a:ln>
            <a:noFill/>
          </a:ln>
        </p:spPr>
      </p:sp>
      <p:sp>
        <p:nvSpPr>
          <p:cNvPr id="64" name="Google Shape;64;p19"/>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65" name="Google Shape;65;p1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0"/>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 name="Google Shape;8;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title"/>
          </p:nvPr>
        </p:nvSpPr>
        <p:spPr>
          <a:xfrm>
            <a:off x="457305" y="425215"/>
            <a:ext cx="7330500" cy="867300"/>
          </a:xfrm>
          <a:prstGeom prst="rect">
            <a:avLst/>
          </a:prstGeom>
          <a:noFill/>
          <a:ln>
            <a:noFill/>
          </a:ln>
        </p:spPr>
        <p:txBody>
          <a:bodyPr spcFirstLastPara="1" wrap="square" lIns="91425" tIns="45700" rIns="91425" bIns="45700" anchor="ctr" anchorCtr="0">
            <a:normAutofit fontScale="90000"/>
          </a:bodyPr>
          <a:lstStyle/>
          <a:p>
            <a:pPr lvl="0"/>
            <a:r>
              <a:rPr lang="en-US" sz="3300" dirty="0" smtClean="0">
                <a:solidFill>
                  <a:srgbClr val="9900FF"/>
                </a:solidFill>
                <a:latin typeface="Arial"/>
                <a:ea typeface="Arial"/>
                <a:cs typeface="Arial"/>
                <a:sym typeface="Arial"/>
              </a:rPr>
              <a:t/>
            </a:r>
            <a:br>
              <a:rPr lang="en-US" sz="3300" dirty="0" smtClean="0">
                <a:solidFill>
                  <a:srgbClr val="9900FF"/>
                </a:solidFill>
                <a:latin typeface="Arial"/>
                <a:ea typeface="Arial"/>
                <a:cs typeface="Arial"/>
                <a:sym typeface="Arial"/>
              </a:rPr>
            </a:br>
            <a:r>
              <a:rPr lang="en-US" sz="3300" dirty="0" smtClean="0">
                <a:solidFill>
                  <a:srgbClr val="9900FF"/>
                </a:solidFill>
                <a:latin typeface="Arial"/>
                <a:ea typeface="Arial"/>
                <a:cs typeface="Arial"/>
                <a:sym typeface="Arial"/>
              </a:rPr>
              <a:t/>
            </a:r>
            <a:br>
              <a:rPr lang="en-US" sz="3300" dirty="0" smtClean="0">
                <a:solidFill>
                  <a:srgbClr val="9900FF"/>
                </a:solidFill>
                <a:latin typeface="Arial"/>
                <a:ea typeface="Arial"/>
                <a:cs typeface="Arial"/>
                <a:sym typeface="Arial"/>
              </a:rPr>
            </a:br>
            <a:r>
              <a:rPr lang="en-US" sz="3300" dirty="0" smtClean="0">
                <a:solidFill>
                  <a:srgbClr val="9900FF"/>
                </a:solidFill>
                <a:latin typeface="Arial"/>
                <a:ea typeface="Arial"/>
                <a:cs typeface="Arial"/>
                <a:sym typeface="Arial"/>
              </a:rPr>
              <a:t/>
            </a:r>
            <a:br>
              <a:rPr lang="en-US" sz="3300" dirty="0" smtClean="0">
                <a:solidFill>
                  <a:srgbClr val="9900FF"/>
                </a:solidFill>
                <a:latin typeface="Arial"/>
                <a:ea typeface="Arial"/>
                <a:cs typeface="Arial"/>
                <a:sym typeface="Arial"/>
              </a:rPr>
            </a:br>
            <a:r>
              <a:rPr lang="en-US" sz="3300" dirty="0" smtClean="0">
                <a:solidFill>
                  <a:srgbClr val="9900FF"/>
                </a:solidFill>
                <a:latin typeface="Arial"/>
                <a:ea typeface="Arial"/>
                <a:cs typeface="Arial"/>
                <a:sym typeface="Arial"/>
              </a:rPr>
              <a:t/>
            </a:r>
            <a:br>
              <a:rPr lang="en-US" sz="3300" dirty="0" smtClean="0">
                <a:solidFill>
                  <a:srgbClr val="9900FF"/>
                </a:solidFill>
                <a:latin typeface="Arial"/>
                <a:ea typeface="Arial"/>
                <a:cs typeface="Arial"/>
                <a:sym typeface="Arial"/>
              </a:rPr>
            </a:br>
            <a:r>
              <a:rPr lang="en-US" sz="3100" dirty="0" smtClean="0">
                <a:solidFill>
                  <a:srgbClr val="7030A0"/>
                </a:solidFill>
                <a:latin typeface="Arial"/>
                <a:ea typeface="Arial"/>
                <a:cs typeface="Arial"/>
                <a:sym typeface="Arial"/>
              </a:rPr>
              <a:t>  </a:t>
            </a:r>
            <a:endParaRPr sz="3100" dirty="0">
              <a:solidFill>
                <a:srgbClr val="7030A0"/>
              </a:solidFill>
              <a:latin typeface="Arial"/>
              <a:ea typeface="Arial"/>
              <a:cs typeface="Arial"/>
              <a:sym typeface="Arial"/>
            </a:endParaRPr>
          </a:p>
        </p:txBody>
      </p:sp>
      <p:sp>
        <p:nvSpPr>
          <p:cNvPr id="85" name="Google Shape;85;p1"/>
          <p:cNvSpPr txBox="1">
            <a:spLocks noGrp="1"/>
          </p:cNvSpPr>
          <p:nvPr>
            <p:ph type="body" idx="1"/>
          </p:nvPr>
        </p:nvSpPr>
        <p:spPr>
          <a:xfrm>
            <a:off x="889349" y="1640909"/>
            <a:ext cx="7252570" cy="663881"/>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chemeClr val="dk1"/>
              </a:buClr>
              <a:buSzPts val="1400"/>
              <a:buNone/>
            </a:pPr>
            <a:endParaRPr lang="en-US" sz="2200" dirty="0" smtClean="0">
              <a:latin typeface="Arial"/>
              <a:ea typeface="Arial"/>
              <a:cs typeface="Arial"/>
              <a:sym typeface="Arial"/>
            </a:endParaRPr>
          </a:p>
          <a:p>
            <a:pPr marL="0" lvl="0" indent="0" algn="l" rtl="0">
              <a:lnSpc>
                <a:spcPct val="100000"/>
              </a:lnSpc>
              <a:spcBef>
                <a:spcPts val="0"/>
              </a:spcBef>
              <a:spcAft>
                <a:spcPts val="0"/>
              </a:spcAft>
              <a:buClr>
                <a:schemeClr val="dk1"/>
              </a:buClr>
              <a:buSzPts val="1400"/>
              <a:buNone/>
            </a:pPr>
            <a:endParaRPr lang="en-US" sz="2200" dirty="0">
              <a:latin typeface="Arial"/>
              <a:ea typeface="Arial"/>
              <a:cs typeface="Arial"/>
              <a:sym typeface="Arial"/>
            </a:endParaRPr>
          </a:p>
          <a:p>
            <a:pPr marL="0" lvl="0" indent="0" algn="l" rtl="0">
              <a:lnSpc>
                <a:spcPct val="100000"/>
              </a:lnSpc>
              <a:spcBef>
                <a:spcPts val="0"/>
              </a:spcBef>
              <a:spcAft>
                <a:spcPts val="0"/>
              </a:spcAft>
              <a:buClr>
                <a:schemeClr val="dk1"/>
              </a:buClr>
              <a:buSzPts val="1400"/>
              <a:buNone/>
            </a:pPr>
            <a:endParaRPr lang="en-US" sz="2200" dirty="0" smtClean="0">
              <a:latin typeface="Arial"/>
              <a:ea typeface="Arial"/>
              <a:cs typeface="Arial"/>
              <a:sym typeface="Arial"/>
            </a:endParaRPr>
          </a:p>
          <a:p>
            <a:pPr marL="0" lvl="0" indent="0" algn="l" rtl="0">
              <a:lnSpc>
                <a:spcPct val="100000"/>
              </a:lnSpc>
              <a:spcBef>
                <a:spcPts val="0"/>
              </a:spcBef>
              <a:spcAft>
                <a:spcPts val="0"/>
              </a:spcAft>
              <a:buClr>
                <a:schemeClr val="dk1"/>
              </a:buClr>
              <a:buSzPts val="1400"/>
              <a:buNone/>
            </a:pPr>
            <a:endParaRPr lang="en-US" sz="2200" dirty="0">
              <a:latin typeface="Arial"/>
              <a:ea typeface="Arial"/>
              <a:cs typeface="Arial"/>
              <a:sym typeface="Arial"/>
            </a:endParaRPr>
          </a:p>
          <a:p>
            <a:pPr marL="0" lvl="0" indent="0" algn="l" rtl="0">
              <a:lnSpc>
                <a:spcPct val="100000"/>
              </a:lnSpc>
              <a:spcBef>
                <a:spcPts val="0"/>
              </a:spcBef>
              <a:spcAft>
                <a:spcPts val="0"/>
              </a:spcAft>
              <a:buClr>
                <a:schemeClr val="dk1"/>
              </a:buClr>
              <a:buSzPts val="1400"/>
              <a:buNone/>
            </a:pPr>
            <a:endParaRPr lang="en-US" sz="2200" dirty="0">
              <a:latin typeface="Arial"/>
              <a:ea typeface="Arial"/>
              <a:cs typeface="Arial"/>
              <a:sym typeface="Arial"/>
            </a:endParaRPr>
          </a:p>
          <a:p>
            <a:pPr marL="0" lvl="0" indent="0">
              <a:spcBef>
                <a:spcPts val="0"/>
              </a:spcBef>
              <a:buSzPts val="1400"/>
            </a:pPr>
            <a:r>
              <a:rPr lang="en-US" sz="2200" dirty="0" smtClean="0">
                <a:latin typeface="Arial"/>
                <a:ea typeface="Arial"/>
                <a:cs typeface="Arial"/>
                <a:sym typeface="Arial"/>
              </a:rPr>
              <a:t>		</a:t>
            </a:r>
            <a:r>
              <a:rPr lang="en-US" sz="2200" dirty="0" err="1" smtClean="0">
                <a:latin typeface="Arial"/>
                <a:ea typeface="Arial"/>
                <a:cs typeface="Arial"/>
                <a:sym typeface="Arial"/>
              </a:rPr>
              <a:t>पाठ-दो</a:t>
            </a:r>
            <a:r>
              <a:rPr lang="en-US" sz="2200" dirty="0" smtClean="0">
                <a:latin typeface="Arial"/>
                <a:ea typeface="Arial"/>
                <a:cs typeface="Arial"/>
                <a:sym typeface="Arial"/>
              </a:rPr>
              <a:t>    </a:t>
            </a:r>
            <a:r>
              <a:rPr lang="hi-IN" sz="2200" dirty="0" smtClean="0">
                <a:solidFill>
                  <a:srgbClr val="0070C0"/>
                </a:solidFill>
                <a:latin typeface="Arial"/>
                <a:ea typeface="Arial"/>
                <a:cs typeface="Arial"/>
                <a:sym typeface="Arial"/>
              </a:rPr>
              <a:t>देख </a:t>
            </a:r>
            <a:r>
              <a:rPr lang="hi-IN" sz="2200" dirty="0">
                <a:solidFill>
                  <a:srgbClr val="0070C0"/>
                </a:solidFill>
                <a:latin typeface="Arial"/>
                <a:ea typeface="Arial"/>
                <a:cs typeface="Arial"/>
                <a:sym typeface="Arial"/>
              </a:rPr>
              <a:t>कर चलो भाई </a:t>
            </a:r>
            <a:endParaRPr lang="en-US" sz="2200" dirty="0" smtClean="0">
              <a:solidFill>
                <a:srgbClr val="0070C0"/>
              </a:solidFill>
              <a:latin typeface="Arial"/>
              <a:ea typeface="Arial"/>
              <a:cs typeface="Arial"/>
              <a:sym typeface="Arial"/>
            </a:endParaRPr>
          </a:p>
          <a:p>
            <a:pPr marL="0" lvl="0" indent="0">
              <a:spcBef>
                <a:spcPts val="0"/>
              </a:spcBef>
              <a:buSzPts val="1400"/>
            </a:pPr>
            <a:endParaRPr sz="2200" dirty="0">
              <a:latin typeface="Arial"/>
              <a:ea typeface="Arial"/>
              <a:cs typeface="Arial"/>
              <a:sym typeface="Arial"/>
            </a:endParaRPr>
          </a:p>
        </p:txBody>
      </p:sp>
      <p:sp>
        <p:nvSpPr>
          <p:cNvPr id="86" name="Google Shape;86;p1"/>
          <p:cNvSpPr txBox="1">
            <a:spLocks noGrp="1"/>
          </p:cNvSpPr>
          <p:nvPr>
            <p:ph type="body" idx="2"/>
          </p:nvPr>
        </p:nvSpPr>
        <p:spPr>
          <a:xfrm>
            <a:off x="517227" y="2263982"/>
            <a:ext cx="7812581" cy="4036610"/>
          </a:xfrm>
          <a:prstGeom prst="rect">
            <a:avLst/>
          </a:prstGeom>
          <a:noFill/>
          <a:ln>
            <a:noFill/>
          </a:ln>
        </p:spPr>
        <p:txBody>
          <a:bodyPr spcFirstLastPara="1" wrap="square" lIns="91425" tIns="45700" rIns="91425" bIns="45700" anchor="t" anchorCtr="0">
            <a:normAutofit fontScale="92500" lnSpcReduction="10000"/>
          </a:bodyPr>
          <a:lstStyle/>
          <a:p>
            <a:pPr indent="0">
              <a:lnSpc>
                <a:spcPct val="115000"/>
              </a:lnSpc>
              <a:spcBef>
                <a:spcPts val="1000"/>
              </a:spcBef>
              <a:buSzPts val="275"/>
              <a:buNone/>
            </a:pPr>
            <a:r>
              <a:rPr lang="en-US" b="1" dirty="0">
                <a:latin typeface="Arial"/>
                <a:ea typeface="Arial"/>
                <a:cs typeface="Arial"/>
                <a:sym typeface="Arial"/>
              </a:rPr>
              <a:t>I. </a:t>
            </a:r>
            <a:r>
              <a:rPr lang="en-US" b="1" dirty="0" err="1" smtClean="0">
                <a:solidFill>
                  <a:srgbClr val="7030A0"/>
                </a:solidFill>
                <a:latin typeface="Arial"/>
                <a:ea typeface="Arial"/>
                <a:cs typeface="Arial"/>
                <a:sym typeface="Arial"/>
              </a:rPr>
              <a:t>हिन्दी</a:t>
            </a:r>
            <a:r>
              <a:rPr lang="en-US" b="1" dirty="0" smtClean="0">
                <a:solidFill>
                  <a:srgbClr val="7030A0"/>
                </a:solidFill>
                <a:latin typeface="Arial"/>
                <a:ea typeface="Arial"/>
                <a:cs typeface="Arial"/>
                <a:sym typeface="Arial"/>
              </a:rPr>
              <a:t> </a:t>
            </a:r>
            <a:r>
              <a:rPr lang="en-US" b="1" dirty="0" err="1">
                <a:solidFill>
                  <a:srgbClr val="7030A0"/>
                </a:solidFill>
                <a:latin typeface="Arial"/>
                <a:ea typeface="Arial"/>
                <a:cs typeface="Arial"/>
                <a:sym typeface="Arial"/>
              </a:rPr>
              <a:t>में</a:t>
            </a:r>
            <a:r>
              <a:rPr lang="en-US" b="1" dirty="0">
                <a:solidFill>
                  <a:srgbClr val="7030A0"/>
                </a:solidFill>
                <a:latin typeface="Arial"/>
                <a:ea typeface="Arial"/>
                <a:cs typeface="Arial"/>
                <a:sym typeface="Arial"/>
              </a:rPr>
              <a:t> </a:t>
            </a:r>
            <a:r>
              <a:rPr lang="en-US" b="1" dirty="0" err="1">
                <a:solidFill>
                  <a:srgbClr val="7030A0"/>
                </a:solidFill>
                <a:latin typeface="Arial"/>
                <a:ea typeface="Arial"/>
                <a:cs typeface="Arial"/>
                <a:sym typeface="Arial"/>
              </a:rPr>
              <a:t>अर्थ</a:t>
            </a:r>
            <a:r>
              <a:rPr lang="en-US" b="1" dirty="0">
                <a:solidFill>
                  <a:srgbClr val="7030A0"/>
                </a:solidFill>
                <a:latin typeface="Arial"/>
                <a:ea typeface="Arial"/>
                <a:cs typeface="Arial"/>
                <a:sym typeface="Arial"/>
              </a:rPr>
              <a:t> </a:t>
            </a:r>
            <a:r>
              <a:rPr lang="en-US" b="1" dirty="0" err="1">
                <a:solidFill>
                  <a:srgbClr val="7030A0"/>
                </a:solidFill>
                <a:latin typeface="Arial"/>
                <a:ea typeface="Arial"/>
                <a:cs typeface="Arial"/>
                <a:sym typeface="Arial"/>
              </a:rPr>
              <a:t>लिखिए</a:t>
            </a:r>
            <a:r>
              <a:rPr lang="en-US" b="1" dirty="0">
                <a:solidFill>
                  <a:srgbClr val="7030A0"/>
                </a:solidFill>
                <a:latin typeface="Arial"/>
                <a:ea typeface="Arial"/>
                <a:cs typeface="Arial"/>
                <a:sym typeface="Arial"/>
              </a:rPr>
              <a:t>। Write </a:t>
            </a:r>
            <a:r>
              <a:rPr lang="en-US" b="1" dirty="0" smtClean="0">
                <a:solidFill>
                  <a:srgbClr val="7030A0"/>
                </a:solidFill>
                <a:latin typeface="Arial"/>
                <a:ea typeface="Arial"/>
                <a:cs typeface="Arial"/>
                <a:sym typeface="Arial"/>
              </a:rPr>
              <a:t>Hindi </a:t>
            </a:r>
            <a:r>
              <a:rPr lang="en-US" b="1" dirty="0">
                <a:solidFill>
                  <a:srgbClr val="7030A0"/>
                </a:solidFill>
                <a:latin typeface="Arial"/>
                <a:ea typeface="Arial"/>
                <a:cs typeface="Arial"/>
                <a:sym typeface="Arial"/>
              </a:rPr>
              <a:t>meaning</a:t>
            </a:r>
          </a:p>
          <a:p>
            <a:pPr lvl="0" indent="0">
              <a:lnSpc>
                <a:spcPct val="115000"/>
              </a:lnSpc>
              <a:spcBef>
                <a:spcPts val="1000"/>
              </a:spcBef>
              <a:buSzPts val="275"/>
              <a:buNone/>
            </a:pPr>
            <a:r>
              <a:rPr lang="en-US" dirty="0" smtClean="0">
                <a:latin typeface="Arial"/>
                <a:ea typeface="Arial"/>
                <a:cs typeface="Arial"/>
                <a:sym typeface="Arial"/>
              </a:rPr>
              <a:t>  </a:t>
            </a:r>
          </a:p>
          <a:p>
            <a:pPr indent="0">
              <a:lnSpc>
                <a:spcPct val="115000"/>
              </a:lnSpc>
              <a:spcBef>
                <a:spcPts val="1000"/>
              </a:spcBef>
              <a:buSzPts val="275"/>
              <a:buNone/>
            </a:pPr>
            <a:r>
              <a:rPr lang="en-US" dirty="0">
                <a:latin typeface="Arial"/>
                <a:ea typeface="Arial"/>
                <a:cs typeface="Arial"/>
                <a:sym typeface="Arial"/>
              </a:rPr>
              <a:t> </a:t>
            </a:r>
            <a:r>
              <a:rPr lang="en-US" dirty="0" smtClean="0">
                <a:latin typeface="Arial"/>
                <a:ea typeface="Arial"/>
                <a:cs typeface="Arial"/>
                <a:sym typeface="Arial"/>
              </a:rPr>
              <a:t>   1.</a:t>
            </a:r>
            <a:r>
              <a:rPr lang="hi-IN" dirty="0">
                <a:latin typeface="Arial"/>
                <a:ea typeface="Arial"/>
                <a:cs typeface="Arial"/>
                <a:sym typeface="Arial"/>
              </a:rPr>
              <a:t> </a:t>
            </a:r>
            <a:r>
              <a:rPr lang="en-US" dirty="0" smtClean="0">
                <a:latin typeface="Arial"/>
                <a:ea typeface="Arial"/>
                <a:cs typeface="Arial"/>
                <a:sym typeface="Arial"/>
              </a:rPr>
              <a:t>Drama -</a:t>
            </a:r>
            <a:r>
              <a:rPr lang="hi-IN" dirty="0" smtClean="0">
                <a:latin typeface="Arial"/>
                <a:ea typeface="Arial"/>
                <a:cs typeface="Arial"/>
                <a:sym typeface="Arial"/>
              </a:rPr>
              <a:t>तमाशा </a:t>
            </a:r>
            <a:r>
              <a:rPr lang="en-US" dirty="0">
                <a:latin typeface="Arial"/>
                <a:ea typeface="Arial"/>
                <a:cs typeface="Arial"/>
                <a:sym typeface="Arial"/>
              </a:rPr>
              <a:t>	 </a:t>
            </a:r>
            <a:r>
              <a:rPr lang="en-US" dirty="0" smtClean="0">
                <a:latin typeface="Arial"/>
                <a:ea typeface="Arial"/>
                <a:cs typeface="Arial"/>
                <a:sym typeface="Arial"/>
              </a:rPr>
              <a:t>   	6.</a:t>
            </a:r>
            <a:r>
              <a:rPr lang="en-US" dirty="0">
                <a:latin typeface="Arial"/>
                <a:ea typeface="Arial"/>
                <a:cs typeface="Arial"/>
                <a:sym typeface="Arial"/>
              </a:rPr>
              <a:t> C</a:t>
            </a:r>
            <a:r>
              <a:rPr lang="en-US" dirty="0" smtClean="0">
                <a:latin typeface="Arial"/>
                <a:ea typeface="Arial"/>
                <a:cs typeface="Arial"/>
                <a:sym typeface="Arial"/>
              </a:rPr>
              <a:t>omplete – </a:t>
            </a:r>
            <a:r>
              <a:rPr lang="hi-IN" dirty="0" smtClean="0">
                <a:latin typeface="Arial"/>
                <a:ea typeface="Arial"/>
                <a:cs typeface="Arial"/>
                <a:sym typeface="Arial"/>
              </a:rPr>
              <a:t>पूर्ण</a:t>
            </a:r>
            <a:r>
              <a:rPr lang="en-US" dirty="0" smtClean="0">
                <a:latin typeface="Arial"/>
                <a:ea typeface="Arial"/>
                <a:cs typeface="Arial"/>
                <a:sym typeface="Arial"/>
              </a:rPr>
              <a:t> /</a:t>
            </a:r>
            <a:r>
              <a:rPr lang="hi-IN" dirty="0">
                <a:latin typeface="Arial"/>
                <a:ea typeface="Arial"/>
                <a:cs typeface="Arial"/>
                <a:sym typeface="Arial"/>
              </a:rPr>
              <a:t> पूरा</a:t>
            </a:r>
            <a:endParaRPr lang="en-US" dirty="0">
              <a:latin typeface="Arial"/>
              <a:ea typeface="Arial"/>
              <a:cs typeface="Arial"/>
              <a:sym typeface="Arial"/>
            </a:endParaRPr>
          </a:p>
          <a:p>
            <a:pPr indent="0">
              <a:lnSpc>
                <a:spcPct val="115000"/>
              </a:lnSpc>
              <a:spcBef>
                <a:spcPts val="1000"/>
              </a:spcBef>
              <a:buSzPts val="275"/>
              <a:buNone/>
            </a:pPr>
            <a:r>
              <a:rPr lang="en-US" dirty="0">
                <a:latin typeface="Arial"/>
                <a:ea typeface="Arial"/>
                <a:cs typeface="Arial"/>
                <a:sym typeface="Arial"/>
              </a:rPr>
              <a:t> </a:t>
            </a:r>
            <a:r>
              <a:rPr lang="en-US" dirty="0" smtClean="0">
                <a:latin typeface="Arial"/>
                <a:ea typeface="Arial"/>
                <a:cs typeface="Arial"/>
                <a:sym typeface="Arial"/>
              </a:rPr>
              <a:t>   2.</a:t>
            </a:r>
            <a:r>
              <a:rPr lang="hi-IN" dirty="0">
                <a:latin typeface="Arial"/>
                <a:ea typeface="Arial"/>
                <a:cs typeface="Arial"/>
                <a:sym typeface="Arial"/>
              </a:rPr>
              <a:t> </a:t>
            </a:r>
            <a:r>
              <a:rPr lang="en-US" dirty="0">
                <a:latin typeface="Arial"/>
                <a:ea typeface="Arial"/>
                <a:cs typeface="Arial"/>
                <a:sym typeface="Arial"/>
              </a:rPr>
              <a:t>E</a:t>
            </a:r>
            <a:r>
              <a:rPr lang="en-US" dirty="0" smtClean="0">
                <a:latin typeface="Arial"/>
                <a:ea typeface="Arial"/>
                <a:cs typeface="Arial"/>
                <a:sym typeface="Arial"/>
              </a:rPr>
              <a:t>asy	</a:t>
            </a:r>
            <a:r>
              <a:rPr lang="en-US" dirty="0">
                <a:latin typeface="Arial"/>
                <a:ea typeface="Arial"/>
                <a:cs typeface="Arial"/>
                <a:sym typeface="Arial"/>
              </a:rPr>
              <a:t> </a:t>
            </a:r>
            <a:r>
              <a:rPr lang="en-US" dirty="0" smtClean="0">
                <a:latin typeface="Arial"/>
                <a:ea typeface="Arial"/>
                <a:cs typeface="Arial"/>
                <a:sym typeface="Arial"/>
              </a:rPr>
              <a:t>-</a:t>
            </a:r>
            <a:r>
              <a:rPr lang="hi-IN" dirty="0">
                <a:latin typeface="Arial"/>
                <a:ea typeface="Arial"/>
                <a:cs typeface="Arial"/>
                <a:sym typeface="Arial"/>
              </a:rPr>
              <a:t> आसान </a:t>
            </a:r>
            <a:r>
              <a:rPr lang="en-US" dirty="0" smtClean="0">
                <a:latin typeface="Arial"/>
                <a:ea typeface="Arial"/>
                <a:cs typeface="Arial"/>
                <a:sym typeface="Arial"/>
              </a:rPr>
              <a:t>	    	7</a:t>
            </a:r>
            <a:r>
              <a:rPr lang="en-US" dirty="0">
                <a:latin typeface="Arial"/>
                <a:ea typeface="Arial"/>
                <a:cs typeface="Arial"/>
                <a:sym typeface="Arial"/>
              </a:rPr>
              <a:t>. </a:t>
            </a:r>
            <a:r>
              <a:rPr lang="en-US" dirty="0" smtClean="0">
                <a:latin typeface="Arial"/>
                <a:ea typeface="Arial"/>
                <a:cs typeface="Arial"/>
                <a:sym typeface="Arial"/>
              </a:rPr>
              <a:t>Storm -</a:t>
            </a:r>
            <a:r>
              <a:rPr lang="en-US" dirty="0">
                <a:latin typeface="Arial"/>
                <a:ea typeface="Arial"/>
                <a:cs typeface="Arial"/>
                <a:sym typeface="Arial"/>
              </a:rPr>
              <a:t> </a:t>
            </a:r>
            <a:r>
              <a:rPr lang="hi-IN" dirty="0" smtClean="0">
                <a:latin typeface="Arial"/>
                <a:ea typeface="Arial"/>
                <a:cs typeface="Arial"/>
                <a:sym typeface="Arial"/>
              </a:rPr>
              <a:t>आँधी</a:t>
            </a:r>
            <a:r>
              <a:rPr lang="en-US" dirty="0" smtClean="0">
                <a:latin typeface="Arial"/>
                <a:ea typeface="Arial"/>
                <a:cs typeface="Arial"/>
                <a:sym typeface="Arial"/>
              </a:rPr>
              <a:t>    	</a:t>
            </a:r>
          </a:p>
          <a:p>
            <a:pPr indent="0">
              <a:lnSpc>
                <a:spcPct val="115000"/>
              </a:lnSpc>
              <a:spcBef>
                <a:spcPts val="1000"/>
              </a:spcBef>
              <a:buSzPts val="275"/>
              <a:buNone/>
            </a:pPr>
            <a:r>
              <a:rPr lang="en-US" dirty="0">
                <a:latin typeface="Arial"/>
                <a:ea typeface="Arial"/>
                <a:cs typeface="Arial"/>
                <a:sym typeface="Arial"/>
              </a:rPr>
              <a:t> </a:t>
            </a:r>
            <a:r>
              <a:rPr lang="en-US" dirty="0" smtClean="0">
                <a:latin typeface="Arial"/>
                <a:ea typeface="Arial"/>
                <a:cs typeface="Arial"/>
                <a:sym typeface="Arial"/>
              </a:rPr>
              <a:t>   3. Shame-</a:t>
            </a:r>
            <a:r>
              <a:rPr lang="hi-IN" dirty="0" smtClean="0">
                <a:latin typeface="Arial"/>
                <a:ea typeface="Arial"/>
                <a:cs typeface="Arial"/>
                <a:sym typeface="Arial"/>
              </a:rPr>
              <a:t> शर्म</a:t>
            </a:r>
            <a:r>
              <a:rPr lang="en-US" dirty="0" smtClean="0">
                <a:latin typeface="Arial"/>
                <a:ea typeface="Arial"/>
                <a:cs typeface="Arial"/>
                <a:sym typeface="Arial"/>
              </a:rPr>
              <a:t>		   	8.</a:t>
            </a:r>
            <a:r>
              <a:rPr lang="en-US" dirty="0">
                <a:latin typeface="Arial"/>
                <a:ea typeface="Arial"/>
                <a:cs typeface="Arial"/>
                <a:sym typeface="Arial"/>
              </a:rPr>
              <a:t> </a:t>
            </a:r>
            <a:r>
              <a:rPr lang="en-US" dirty="0" smtClean="0">
                <a:latin typeface="Arial"/>
                <a:ea typeface="Arial"/>
                <a:cs typeface="Arial"/>
                <a:sym typeface="Arial"/>
              </a:rPr>
              <a:t>Soil -</a:t>
            </a:r>
            <a:r>
              <a:rPr lang="hi-IN" dirty="0">
                <a:latin typeface="Arial"/>
                <a:ea typeface="Arial"/>
                <a:cs typeface="Arial"/>
                <a:sym typeface="Arial"/>
              </a:rPr>
              <a:t> मिट्टी </a:t>
            </a:r>
            <a:r>
              <a:rPr lang="en-US" dirty="0" smtClean="0">
                <a:latin typeface="Arial"/>
                <a:ea typeface="Arial"/>
                <a:cs typeface="Arial"/>
                <a:sym typeface="Arial"/>
              </a:rPr>
              <a:t>		</a:t>
            </a:r>
            <a:endParaRPr lang="en-US" dirty="0">
              <a:latin typeface="Arial"/>
              <a:ea typeface="Arial"/>
              <a:cs typeface="Arial"/>
              <a:sym typeface="Arial"/>
            </a:endParaRPr>
          </a:p>
          <a:p>
            <a:pPr lvl="0" indent="0">
              <a:lnSpc>
                <a:spcPct val="115000"/>
              </a:lnSpc>
              <a:spcBef>
                <a:spcPts val="1000"/>
              </a:spcBef>
              <a:buSzPts val="275"/>
              <a:buNone/>
            </a:pPr>
            <a:r>
              <a:rPr lang="en-US" dirty="0">
                <a:latin typeface="Arial"/>
                <a:ea typeface="Arial"/>
                <a:cs typeface="Arial"/>
                <a:sym typeface="Arial"/>
              </a:rPr>
              <a:t> </a:t>
            </a:r>
            <a:r>
              <a:rPr lang="en-US" dirty="0" smtClean="0">
                <a:latin typeface="Arial"/>
                <a:ea typeface="Arial"/>
                <a:cs typeface="Arial"/>
                <a:sym typeface="Arial"/>
              </a:rPr>
              <a:t>   4</a:t>
            </a:r>
            <a:r>
              <a:rPr lang="en-US" dirty="0">
                <a:latin typeface="Arial"/>
                <a:ea typeface="Arial"/>
                <a:cs typeface="Arial"/>
                <a:sym typeface="Arial"/>
              </a:rPr>
              <a:t>.</a:t>
            </a:r>
            <a:r>
              <a:rPr lang="hi-IN" dirty="0">
                <a:latin typeface="Arial"/>
                <a:ea typeface="Arial"/>
                <a:cs typeface="Arial"/>
                <a:sym typeface="Arial"/>
              </a:rPr>
              <a:t> </a:t>
            </a:r>
            <a:r>
              <a:rPr lang="en-US" dirty="0">
                <a:latin typeface="Arial"/>
                <a:ea typeface="Arial"/>
                <a:cs typeface="Arial"/>
                <a:sym typeface="Arial"/>
              </a:rPr>
              <a:t>I</a:t>
            </a:r>
            <a:r>
              <a:rPr lang="en-US" dirty="0" smtClean="0">
                <a:latin typeface="Arial"/>
                <a:ea typeface="Arial"/>
                <a:cs typeface="Arial"/>
                <a:sym typeface="Arial"/>
              </a:rPr>
              <a:t>njury-</a:t>
            </a:r>
            <a:r>
              <a:rPr lang="hi-IN" dirty="0" smtClean="0">
                <a:latin typeface="Arial"/>
                <a:ea typeface="Arial"/>
                <a:cs typeface="Arial"/>
                <a:sym typeface="Arial"/>
              </a:rPr>
              <a:t> चोट</a:t>
            </a:r>
            <a:r>
              <a:rPr lang="en-US" dirty="0" smtClean="0">
                <a:latin typeface="Arial"/>
                <a:ea typeface="Arial"/>
                <a:cs typeface="Arial"/>
                <a:sym typeface="Arial"/>
              </a:rPr>
              <a:t>		   	9.</a:t>
            </a:r>
            <a:r>
              <a:rPr lang="en-US" dirty="0">
                <a:latin typeface="Arial"/>
                <a:ea typeface="Arial"/>
                <a:cs typeface="Arial"/>
                <a:sym typeface="Arial"/>
              </a:rPr>
              <a:t> F</a:t>
            </a:r>
            <a:r>
              <a:rPr lang="en-US" dirty="0" smtClean="0">
                <a:latin typeface="Arial"/>
                <a:ea typeface="Arial"/>
                <a:cs typeface="Arial"/>
                <a:sym typeface="Arial"/>
              </a:rPr>
              <a:t>orgiveness-</a:t>
            </a:r>
            <a:r>
              <a:rPr lang="hi-IN" dirty="0" smtClean="0">
                <a:latin typeface="Arial"/>
                <a:ea typeface="Arial"/>
                <a:cs typeface="Arial"/>
                <a:sym typeface="Arial"/>
              </a:rPr>
              <a:t> </a:t>
            </a:r>
            <a:r>
              <a:rPr lang="hi-IN" dirty="0">
                <a:latin typeface="Arial"/>
                <a:ea typeface="Arial"/>
                <a:cs typeface="Arial"/>
                <a:sym typeface="Arial"/>
              </a:rPr>
              <a:t>क्षमा</a:t>
            </a:r>
            <a:endParaRPr lang="en-US" dirty="0" smtClean="0">
              <a:latin typeface="Arial"/>
              <a:ea typeface="Arial"/>
              <a:cs typeface="Arial"/>
              <a:sym typeface="Arial"/>
            </a:endParaRPr>
          </a:p>
          <a:p>
            <a:pPr lvl="0" indent="0">
              <a:lnSpc>
                <a:spcPct val="115000"/>
              </a:lnSpc>
              <a:spcBef>
                <a:spcPts val="1000"/>
              </a:spcBef>
              <a:buSzPts val="275"/>
              <a:buNone/>
            </a:pPr>
            <a:r>
              <a:rPr lang="en-US" dirty="0" smtClean="0">
                <a:latin typeface="Arial"/>
                <a:ea typeface="Arial"/>
                <a:cs typeface="Arial"/>
                <a:sym typeface="Arial"/>
              </a:rPr>
              <a:t>    5.</a:t>
            </a:r>
            <a:r>
              <a:rPr lang="hi-IN" dirty="0">
                <a:latin typeface="Arial"/>
                <a:ea typeface="Arial"/>
                <a:cs typeface="Arial"/>
                <a:sym typeface="Arial"/>
              </a:rPr>
              <a:t> </a:t>
            </a:r>
            <a:r>
              <a:rPr lang="en-US" dirty="0">
                <a:latin typeface="Arial"/>
                <a:ea typeface="Arial"/>
                <a:cs typeface="Arial"/>
                <a:sym typeface="Arial"/>
              </a:rPr>
              <a:t>S</a:t>
            </a:r>
            <a:r>
              <a:rPr lang="en-US" dirty="0" smtClean="0">
                <a:latin typeface="Arial"/>
                <a:ea typeface="Arial"/>
                <a:cs typeface="Arial"/>
                <a:sym typeface="Arial"/>
              </a:rPr>
              <a:t>tick -</a:t>
            </a:r>
            <a:r>
              <a:rPr lang="hi-IN" dirty="0">
                <a:latin typeface="Arial"/>
                <a:ea typeface="Arial"/>
                <a:cs typeface="Arial"/>
                <a:sym typeface="Arial"/>
              </a:rPr>
              <a:t> </a:t>
            </a:r>
            <a:r>
              <a:rPr lang="hi-IN" dirty="0" smtClean="0">
                <a:latin typeface="Arial"/>
                <a:ea typeface="Arial"/>
                <a:cs typeface="Arial"/>
                <a:sym typeface="Arial"/>
              </a:rPr>
              <a:t>छड़ी</a:t>
            </a:r>
            <a:endParaRPr lang="en-US" dirty="0" smtClean="0">
              <a:latin typeface="Arial"/>
              <a:ea typeface="Arial"/>
              <a:cs typeface="Arial"/>
              <a:sym typeface="Arial"/>
            </a:endParaRPr>
          </a:p>
          <a:p>
            <a:pPr indent="0">
              <a:lnSpc>
                <a:spcPct val="115000"/>
              </a:lnSpc>
              <a:spcBef>
                <a:spcPts val="1000"/>
              </a:spcBef>
              <a:buSzPts val="275"/>
              <a:buNone/>
            </a:pPr>
            <a:r>
              <a:rPr lang="en-US" dirty="0" smtClean="0">
                <a:latin typeface="Arial"/>
                <a:ea typeface="Arial"/>
                <a:cs typeface="Arial"/>
                <a:sym typeface="Arial"/>
              </a:rPr>
              <a:t>	</a:t>
            </a:r>
            <a:endParaRPr dirty="0"/>
          </a:p>
        </p:txBody>
      </p:sp>
      <p:pic>
        <p:nvPicPr>
          <p:cNvPr id="6" name="image1.png"/>
          <p:cNvPicPr/>
          <p:nvPr/>
        </p:nvPicPr>
        <p:blipFill>
          <a:blip r:embed="rId3"/>
          <a:srcRect/>
          <a:stretch>
            <a:fillRect/>
          </a:stretch>
        </p:blipFill>
        <p:spPr>
          <a:xfrm>
            <a:off x="1368354" y="585494"/>
            <a:ext cx="6638925" cy="9144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2"/>
          <p:cNvSpPr txBox="1">
            <a:spLocks noGrp="1"/>
          </p:cNvSpPr>
          <p:nvPr>
            <p:ph type="body" idx="2"/>
          </p:nvPr>
        </p:nvSpPr>
        <p:spPr>
          <a:xfrm>
            <a:off x="682283" y="914400"/>
            <a:ext cx="7422058" cy="4935255"/>
          </a:xfrm>
          <a:prstGeom prst="rect">
            <a:avLst/>
          </a:prstGeom>
          <a:noFill/>
          <a:ln>
            <a:noFill/>
          </a:ln>
        </p:spPr>
        <p:txBody>
          <a:bodyPr spcFirstLastPara="1" wrap="square" lIns="91425" tIns="45700" rIns="91425" bIns="45700" anchor="t" anchorCtr="0">
            <a:normAutofit/>
          </a:bodyPr>
          <a:lstStyle/>
          <a:p>
            <a:pPr marL="457200" lvl="0" indent="0" algn="l" rtl="0">
              <a:lnSpc>
                <a:spcPct val="115000"/>
              </a:lnSpc>
              <a:spcBef>
                <a:spcPts val="1000"/>
              </a:spcBef>
              <a:spcAft>
                <a:spcPts val="0"/>
              </a:spcAft>
              <a:buClr>
                <a:schemeClr val="dk1"/>
              </a:buClr>
              <a:buSzPct val="45833"/>
              <a:buFont typeface="Arial"/>
              <a:buNone/>
            </a:pPr>
            <a:endParaRPr lang="en-US" b="1" dirty="0" smtClean="0">
              <a:latin typeface="Arial"/>
              <a:ea typeface="Arial"/>
              <a:cs typeface="Arial"/>
              <a:sym typeface="Arial"/>
            </a:endParaRPr>
          </a:p>
          <a:p>
            <a:pPr indent="0">
              <a:lnSpc>
                <a:spcPct val="115000"/>
              </a:lnSpc>
              <a:spcBef>
                <a:spcPts val="1000"/>
              </a:spcBef>
              <a:buSzPct val="45833"/>
              <a:buNone/>
            </a:pPr>
            <a:r>
              <a:rPr lang="en-US" b="1" dirty="0" smtClean="0">
                <a:solidFill>
                  <a:schemeClr val="accent2">
                    <a:lumMod val="75000"/>
                  </a:schemeClr>
                </a:solidFill>
                <a:latin typeface="Arial"/>
                <a:ea typeface="Arial"/>
                <a:cs typeface="Arial"/>
                <a:sym typeface="Arial"/>
              </a:rPr>
              <a:t>II. </a:t>
            </a:r>
            <a:r>
              <a:rPr lang="hi-IN" b="1" dirty="0">
                <a:solidFill>
                  <a:schemeClr val="accent2">
                    <a:lumMod val="75000"/>
                  </a:schemeClr>
                </a:solidFill>
                <a:latin typeface="Arial"/>
                <a:ea typeface="Arial"/>
                <a:cs typeface="Arial"/>
                <a:sym typeface="Arial"/>
              </a:rPr>
              <a:t>विलोम शब्द लिखिए</a:t>
            </a:r>
            <a:r>
              <a:rPr lang="hi-IN" b="1" dirty="0" smtClean="0">
                <a:solidFill>
                  <a:schemeClr val="accent2">
                    <a:lumMod val="75000"/>
                  </a:schemeClr>
                </a:solidFill>
                <a:latin typeface="Arial"/>
                <a:ea typeface="Arial"/>
                <a:cs typeface="Arial"/>
                <a:sym typeface="Arial"/>
              </a:rPr>
              <a:t>।</a:t>
            </a:r>
            <a:r>
              <a:rPr lang="en-US" b="1" dirty="0" smtClean="0">
                <a:solidFill>
                  <a:schemeClr val="accent2">
                    <a:lumMod val="75000"/>
                  </a:schemeClr>
                </a:solidFill>
                <a:latin typeface="Arial"/>
                <a:ea typeface="Arial"/>
                <a:cs typeface="Arial"/>
                <a:sym typeface="Arial"/>
              </a:rPr>
              <a:t>	Opposites</a:t>
            </a:r>
            <a:endParaRPr lang="hi-IN" dirty="0">
              <a:latin typeface="Arial"/>
              <a:ea typeface="Arial"/>
              <a:cs typeface="Arial"/>
              <a:sym typeface="Arial"/>
            </a:endParaRPr>
          </a:p>
          <a:p>
            <a:pPr indent="0">
              <a:lnSpc>
                <a:spcPct val="115000"/>
              </a:lnSpc>
              <a:spcBef>
                <a:spcPts val="1000"/>
              </a:spcBef>
              <a:buSzPct val="45833"/>
              <a:buNone/>
            </a:pPr>
            <a:endParaRPr lang="en-US" b="1" dirty="0" smtClean="0">
              <a:solidFill>
                <a:schemeClr val="accent2">
                  <a:lumMod val="75000"/>
                </a:schemeClr>
              </a:solidFill>
              <a:latin typeface="Arial"/>
              <a:ea typeface="Arial"/>
              <a:cs typeface="Arial"/>
              <a:sym typeface="Arial"/>
            </a:endParaRPr>
          </a:p>
          <a:p>
            <a:pPr lvl="0" indent="0">
              <a:lnSpc>
                <a:spcPct val="150000"/>
              </a:lnSpc>
              <a:spcBef>
                <a:spcPts val="1000"/>
              </a:spcBef>
              <a:buSzPct val="37366"/>
              <a:buNone/>
            </a:pPr>
            <a:r>
              <a:rPr lang="en-US" dirty="0" smtClean="0">
                <a:latin typeface="Nirmala UI" pitchFamily="34" charset="0"/>
                <a:ea typeface="Nirmala UI" pitchFamily="34" charset="0"/>
                <a:cs typeface="Nirmala UI" pitchFamily="34" charset="0"/>
                <a:sym typeface="Arial"/>
              </a:rPr>
              <a:t>1. </a:t>
            </a:r>
            <a:r>
              <a:rPr lang="hi-IN" dirty="0" smtClean="0">
                <a:latin typeface="Nirmala UI" pitchFamily="34" charset="0"/>
                <a:ea typeface="Nirmala UI" pitchFamily="34" charset="0"/>
                <a:cs typeface="Nirmala UI" pitchFamily="34" charset="0"/>
                <a:sym typeface="Arial"/>
              </a:rPr>
              <a:t>यह </a:t>
            </a:r>
            <a:r>
              <a:rPr lang="hi-IN" dirty="0">
                <a:latin typeface="Nirmala UI" pitchFamily="34" charset="0"/>
                <a:ea typeface="Nirmala UI" pitchFamily="34" charset="0"/>
                <a:cs typeface="Nirmala UI" pitchFamily="34" charset="0"/>
                <a:sym typeface="Arial"/>
              </a:rPr>
              <a:t>× वह </a:t>
            </a:r>
            <a:r>
              <a:rPr lang="en-US" dirty="0" smtClean="0">
                <a:latin typeface="Nirmala UI" pitchFamily="34" charset="0"/>
                <a:ea typeface="Nirmala UI" pitchFamily="34" charset="0"/>
                <a:cs typeface="Nirmala UI" pitchFamily="34" charset="0"/>
                <a:sym typeface="Arial"/>
              </a:rPr>
              <a:t>		</a:t>
            </a:r>
            <a:r>
              <a:rPr lang="hi-IN" dirty="0" smtClean="0">
                <a:latin typeface="Arial"/>
                <a:ea typeface="Arial"/>
                <a:cs typeface="Arial"/>
                <a:sym typeface="Arial"/>
              </a:rPr>
              <a:t>5</a:t>
            </a:r>
            <a:r>
              <a:rPr lang="hi-IN" dirty="0">
                <a:latin typeface="Arial"/>
                <a:ea typeface="Arial"/>
                <a:cs typeface="Arial"/>
                <a:sym typeface="Arial"/>
              </a:rPr>
              <a:t>.</a:t>
            </a:r>
            <a:r>
              <a:rPr lang="hi-IN" dirty="0">
                <a:latin typeface="Nirmala UI" pitchFamily="34" charset="0"/>
                <a:ea typeface="Nirmala UI" pitchFamily="34" charset="0"/>
                <a:cs typeface="Nirmala UI" pitchFamily="34" charset="0"/>
                <a:sym typeface="Arial"/>
              </a:rPr>
              <a:t> रुकना × चलना </a:t>
            </a:r>
            <a:r>
              <a:rPr lang="en-US" dirty="0" smtClean="0">
                <a:latin typeface="Nirmala UI" pitchFamily="34" charset="0"/>
                <a:ea typeface="Nirmala UI" pitchFamily="34" charset="0"/>
                <a:cs typeface="Nirmala UI" pitchFamily="34" charset="0"/>
                <a:sym typeface="Arial"/>
              </a:rPr>
              <a:t>	</a:t>
            </a:r>
            <a:endParaRPr lang="en-US" dirty="0">
              <a:latin typeface="Nirmala UI" pitchFamily="34" charset="0"/>
              <a:ea typeface="Nirmala UI" pitchFamily="34" charset="0"/>
              <a:cs typeface="Nirmala UI" pitchFamily="34" charset="0"/>
              <a:sym typeface="Arial"/>
            </a:endParaRPr>
          </a:p>
          <a:p>
            <a:pPr lvl="0" indent="0">
              <a:lnSpc>
                <a:spcPct val="150000"/>
              </a:lnSpc>
              <a:spcBef>
                <a:spcPts val="1000"/>
              </a:spcBef>
              <a:buSzPct val="37366"/>
              <a:buNone/>
            </a:pPr>
            <a:r>
              <a:rPr lang="en-US" dirty="0" smtClean="0">
                <a:latin typeface="Nirmala UI" pitchFamily="34" charset="0"/>
                <a:ea typeface="Nirmala UI" pitchFamily="34" charset="0"/>
                <a:cs typeface="Nirmala UI" pitchFamily="34" charset="0"/>
                <a:sym typeface="Arial"/>
              </a:rPr>
              <a:t>2. </a:t>
            </a:r>
            <a:r>
              <a:rPr lang="hi-IN" dirty="0">
                <a:latin typeface="Nirmala UI" pitchFamily="34" charset="0"/>
                <a:ea typeface="Nirmala UI" pitchFamily="34" charset="0"/>
                <a:cs typeface="Nirmala UI" pitchFamily="34" charset="0"/>
                <a:sym typeface="Arial"/>
              </a:rPr>
              <a:t>आसान × कठिन </a:t>
            </a:r>
            <a:r>
              <a:rPr lang="en-US" dirty="0" smtClean="0">
                <a:latin typeface="Nirmala UI" pitchFamily="34" charset="0"/>
                <a:ea typeface="Nirmala UI" pitchFamily="34" charset="0"/>
                <a:cs typeface="Nirmala UI" pitchFamily="34" charset="0"/>
                <a:sym typeface="Arial"/>
              </a:rPr>
              <a:t>	</a:t>
            </a:r>
            <a:r>
              <a:rPr lang="hi-IN" dirty="0" smtClean="0">
                <a:latin typeface="Nirmala UI" pitchFamily="34" charset="0"/>
                <a:ea typeface="Nirmala UI" pitchFamily="34" charset="0"/>
                <a:cs typeface="Nirmala UI" pitchFamily="34" charset="0"/>
                <a:sym typeface="Arial"/>
              </a:rPr>
              <a:t>6</a:t>
            </a:r>
            <a:r>
              <a:rPr lang="hi-IN" dirty="0">
                <a:latin typeface="Nirmala UI" pitchFamily="34" charset="0"/>
                <a:ea typeface="Nirmala UI" pitchFamily="34" charset="0"/>
                <a:cs typeface="Nirmala UI" pitchFamily="34" charset="0"/>
                <a:sym typeface="Arial"/>
              </a:rPr>
              <a:t>. दूर × पास</a:t>
            </a:r>
            <a:endParaRPr lang="hi-IN" dirty="0">
              <a:latin typeface="Arial"/>
              <a:ea typeface="Arial"/>
              <a:cs typeface="Arial"/>
              <a:sym typeface="Arial"/>
            </a:endParaRPr>
          </a:p>
          <a:p>
            <a:pPr lvl="0" indent="0">
              <a:lnSpc>
                <a:spcPct val="150000"/>
              </a:lnSpc>
              <a:spcBef>
                <a:spcPts val="1000"/>
              </a:spcBef>
              <a:buSzPct val="37366"/>
              <a:buNone/>
            </a:pPr>
            <a:r>
              <a:rPr lang="en-US" dirty="0" smtClean="0">
                <a:latin typeface="Nirmala UI" pitchFamily="34" charset="0"/>
                <a:ea typeface="Nirmala UI" pitchFamily="34" charset="0"/>
                <a:cs typeface="Nirmala UI" pitchFamily="34" charset="0"/>
                <a:sym typeface="Arial"/>
              </a:rPr>
              <a:t>3. </a:t>
            </a:r>
            <a:r>
              <a:rPr lang="hi-IN" dirty="0">
                <a:latin typeface="Nirmala UI" pitchFamily="34" charset="0"/>
                <a:ea typeface="Nirmala UI" pitchFamily="34" charset="0"/>
                <a:cs typeface="Nirmala UI" pitchFamily="34" charset="0"/>
                <a:sym typeface="Arial"/>
              </a:rPr>
              <a:t>आज × कल </a:t>
            </a:r>
            <a:r>
              <a:rPr lang="en-US" dirty="0" smtClean="0">
                <a:latin typeface="Nirmala UI" pitchFamily="34" charset="0"/>
                <a:ea typeface="Nirmala UI" pitchFamily="34" charset="0"/>
                <a:cs typeface="Nirmala UI" pitchFamily="34" charset="0"/>
                <a:sym typeface="Arial"/>
              </a:rPr>
              <a:t>		</a:t>
            </a:r>
            <a:r>
              <a:rPr lang="hi-IN" dirty="0" smtClean="0">
                <a:latin typeface="Nirmala UI" pitchFamily="34" charset="0"/>
                <a:ea typeface="Nirmala UI" pitchFamily="34" charset="0"/>
                <a:cs typeface="Nirmala UI" pitchFamily="34" charset="0"/>
                <a:sym typeface="Arial"/>
              </a:rPr>
              <a:t>7</a:t>
            </a:r>
            <a:r>
              <a:rPr lang="hi-IN" dirty="0">
                <a:latin typeface="Nirmala UI" pitchFamily="34" charset="0"/>
                <a:ea typeface="Nirmala UI" pitchFamily="34" charset="0"/>
                <a:cs typeface="Nirmala UI" pitchFamily="34" charset="0"/>
                <a:sym typeface="Arial"/>
              </a:rPr>
              <a:t>. बाहर × अंदर </a:t>
            </a:r>
          </a:p>
          <a:p>
            <a:pPr lvl="0" indent="0">
              <a:lnSpc>
                <a:spcPct val="150000"/>
              </a:lnSpc>
              <a:spcBef>
                <a:spcPts val="1000"/>
              </a:spcBef>
              <a:buSzPct val="37366"/>
              <a:buNone/>
            </a:pPr>
            <a:r>
              <a:rPr lang="en-US" dirty="0" smtClean="0">
                <a:latin typeface="Arial"/>
                <a:ea typeface="Arial"/>
                <a:cs typeface="Arial"/>
                <a:sym typeface="Arial"/>
              </a:rPr>
              <a:t>4.</a:t>
            </a:r>
            <a:r>
              <a:rPr lang="hi-IN" dirty="0">
                <a:latin typeface="Nirmala UI" pitchFamily="34" charset="0"/>
                <a:ea typeface="Nirmala UI" pitchFamily="34" charset="0"/>
                <a:cs typeface="Nirmala UI" pitchFamily="34" charset="0"/>
                <a:sym typeface="Arial"/>
              </a:rPr>
              <a:t> आसमान × धरती</a:t>
            </a:r>
            <a:r>
              <a:rPr lang="en-US" dirty="0" smtClean="0">
                <a:latin typeface="Arial"/>
                <a:ea typeface="Arial"/>
                <a:cs typeface="Arial"/>
                <a:sym typeface="Arial"/>
              </a:rPr>
              <a:t> 	</a:t>
            </a:r>
            <a:r>
              <a:rPr lang="en-US" dirty="0" smtClean="0">
                <a:latin typeface="Nirmala UI" pitchFamily="34" charset="0"/>
                <a:ea typeface="Nirmala UI" pitchFamily="34" charset="0"/>
                <a:cs typeface="Nirmala UI" pitchFamily="34" charset="0"/>
                <a:sym typeface="Arial"/>
              </a:rPr>
              <a:t>8</a:t>
            </a:r>
            <a:r>
              <a:rPr lang="en-US" dirty="0">
                <a:latin typeface="Nirmala UI" pitchFamily="34" charset="0"/>
                <a:ea typeface="Nirmala UI" pitchFamily="34" charset="0"/>
                <a:cs typeface="Nirmala UI" pitchFamily="34" charset="0"/>
                <a:sym typeface="Arial"/>
              </a:rPr>
              <a:t>.</a:t>
            </a:r>
            <a:r>
              <a:rPr lang="hi-IN" dirty="0">
                <a:latin typeface="Nirmala UI" pitchFamily="34" charset="0"/>
                <a:ea typeface="Nirmala UI" pitchFamily="34" charset="0"/>
                <a:cs typeface="Nirmala UI" pitchFamily="34" charset="0"/>
                <a:sym typeface="Arial"/>
              </a:rPr>
              <a:t> मित्र × शत्रु </a:t>
            </a:r>
          </a:p>
          <a:p>
            <a:pPr indent="0">
              <a:lnSpc>
                <a:spcPct val="115000"/>
              </a:lnSpc>
              <a:spcBef>
                <a:spcPts val="1000"/>
              </a:spcBef>
              <a:buSzPct val="37366"/>
              <a:buNone/>
            </a:pPr>
            <a:endParaRPr dirty="0">
              <a:latin typeface="Arial"/>
              <a:ea typeface="Arial"/>
              <a:cs typeface="Arial"/>
              <a:sym typeface="Arial"/>
            </a:endParaRPr>
          </a:p>
          <a:p>
            <a:pPr lvl="0" indent="0">
              <a:lnSpc>
                <a:spcPct val="115000"/>
              </a:lnSpc>
              <a:spcBef>
                <a:spcPts val="1000"/>
              </a:spcBef>
              <a:buSzPct val="37366"/>
              <a:buNone/>
            </a:pPr>
            <a:endParaRPr lang="en-US" sz="2600" dirty="0" smtClean="0">
              <a:latin typeface="Nirmala UI" pitchFamily="34" charset="0"/>
              <a:ea typeface="Nirmala UI" pitchFamily="34" charset="0"/>
              <a:cs typeface="Nirmala UI" pitchFamily="34" charset="0"/>
              <a:sym typeface="Arial"/>
            </a:endParaRPr>
          </a:p>
          <a:p>
            <a:pPr marL="457200" lvl="0" indent="0" algn="l" rtl="0">
              <a:lnSpc>
                <a:spcPct val="115000"/>
              </a:lnSpc>
              <a:spcBef>
                <a:spcPts val="1000"/>
              </a:spcBef>
              <a:spcAft>
                <a:spcPts val="0"/>
              </a:spcAft>
              <a:buClr>
                <a:schemeClr val="dk1"/>
              </a:buClr>
              <a:buSzPts val="6720"/>
              <a:buFont typeface="Arial"/>
              <a:buNone/>
            </a:pPr>
            <a:endParaRPr dirty="0">
              <a:latin typeface="Arial"/>
              <a:ea typeface="Arial"/>
              <a:cs typeface="Arial"/>
              <a:sym typeface="Arial"/>
            </a:endParaRPr>
          </a:p>
          <a:p>
            <a:pPr marL="342900" lvl="0" indent="-190500" algn="l" rtl="0">
              <a:lnSpc>
                <a:spcPct val="200000"/>
              </a:lnSpc>
              <a:spcBef>
                <a:spcPts val="1000"/>
              </a:spcBef>
              <a:spcAft>
                <a:spcPts val="1000"/>
              </a:spcAft>
              <a:buClr>
                <a:schemeClr val="dk1"/>
              </a:buClr>
              <a:buSzPct val="95693"/>
              <a:buNone/>
            </a:pPr>
            <a:endParaRPr sz="2508" dirty="0">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4"/>
          <p:cNvSpPr txBox="1">
            <a:spLocks noGrp="1"/>
          </p:cNvSpPr>
          <p:nvPr>
            <p:ph type="body" idx="2"/>
          </p:nvPr>
        </p:nvSpPr>
        <p:spPr>
          <a:xfrm>
            <a:off x="583809" y="1640301"/>
            <a:ext cx="7772400" cy="4221879"/>
          </a:xfrm>
          <a:prstGeom prst="rect">
            <a:avLst/>
          </a:prstGeom>
          <a:noFill/>
          <a:ln>
            <a:noFill/>
          </a:ln>
        </p:spPr>
        <p:txBody>
          <a:bodyPr spcFirstLastPara="1" wrap="square" lIns="91425" tIns="45700" rIns="91425" bIns="45700" anchor="t" anchorCtr="0">
            <a:normAutofit/>
          </a:bodyPr>
          <a:lstStyle/>
          <a:p>
            <a:pPr marL="342900" lvl="0" indent="-342900" algn="l" rtl="0">
              <a:lnSpc>
                <a:spcPct val="100000"/>
              </a:lnSpc>
              <a:spcBef>
                <a:spcPts val="480"/>
              </a:spcBef>
              <a:spcAft>
                <a:spcPts val="0"/>
              </a:spcAft>
              <a:buClr>
                <a:schemeClr val="dk1"/>
              </a:buClr>
              <a:buSzPts val="2400"/>
              <a:buChar char="•"/>
            </a:pPr>
            <a:endParaRPr dirty="0">
              <a:latin typeface="Arial"/>
              <a:ea typeface="Arial"/>
              <a:cs typeface="Arial"/>
              <a:sym typeface="Arial"/>
            </a:endParaRPr>
          </a:p>
          <a:p>
            <a:pPr marL="342900" lvl="0" indent="-190500" algn="l" rtl="0">
              <a:lnSpc>
                <a:spcPct val="100000"/>
              </a:lnSpc>
              <a:spcBef>
                <a:spcPts val="480"/>
              </a:spcBef>
              <a:spcAft>
                <a:spcPts val="0"/>
              </a:spcAft>
              <a:buClr>
                <a:schemeClr val="dk1"/>
              </a:buClr>
              <a:buSzPts val="2400"/>
              <a:buNone/>
            </a:pPr>
            <a:endParaRPr dirty="0"/>
          </a:p>
        </p:txBody>
      </p:sp>
      <p:sp>
        <p:nvSpPr>
          <p:cNvPr id="97" name="Google Shape;97;p4"/>
          <p:cNvSpPr txBox="1">
            <a:spLocks noGrp="1"/>
          </p:cNvSpPr>
          <p:nvPr>
            <p:ph type="body" idx="3"/>
          </p:nvPr>
        </p:nvSpPr>
        <p:spPr>
          <a:xfrm>
            <a:off x="1139868" y="358162"/>
            <a:ext cx="4634630" cy="819285"/>
          </a:xfrm>
          <a:prstGeom prst="rect">
            <a:avLst/>
          </a:prstGeom>
          <a:noFill/>
          <a:ln>
            <a:noFill/>
          </a:ln>
        </p:spPr>
        <p:txBody>
          <a:bodyPr spcFirstLastPara="1" wrap="square" lIns="91425" tIns="45700" rIns="91425" bIns="45700" anchor="b" anchorCtr="0">
            <a:noAutofit/>
          </a:bodyPr>
          <a:lstStyle/>
          <a:p>
            <a:pPr marL="914400" lvl="0" indent="457200">
              <a:lnSpc>
                <a:spcPct val="90000"/>
              </a:lnSpc>
              <a:spcBef>
                <a:spcPts val="0"/>
              </a:spcBef>
              <a:buSzPts val="440"/>
            </a:pPr>
            <a:r>
              <a:rPr lang="en-US" dirty="0" smtClean="0">
                <a:solidFill>
                  <a:srgbClr val="0000FF"/>
                </a:solidFill>
                <a:latin typeface="Arial"/>
                <a:ea typeface="Arial"/>
                <a:cs typeface="Arial"/>
                <a:sym typeface="Arial"/>
              </a:rPr>
              <a:t>III.</a:t>
            </a:r>
            <a:r>
              <a:rPr lang="hi-IN" dirty="0">
                <a:solidFill>
                  <a:srgbClr val="0000FF"/>
                </a:solidFill>
                <a:latin typeface="Arial"/>
                <a:ea typeface="Arial"/>
                <a:cs typeface="Arial"/>
                <a:sym typeface="Arial"/>
              </a:rPr>
              <a:t> वचन बदलिए</a:t>
            </a:r>
            <a:r>
              <a:rPr lang="hi-IN" dirty="0" smtClean="0">
                <a:solidFill>
                  <a:srgbClr val="0000FF"/>
                </a:solidFill>
                <a:latin typeface="Arial"/>
                <a:ea typeface="Arial"/>
                <a:cs typeface="Arial"/>
                <a:sym typeface="Arial"/>
              </a:rPr>
              <a:t>।</a:t>
            </a:r>
            <a:endParaRPr sz="2000" b="0" dirty="0">
              <a:latin typeface="Nirmala UI" pitchFamily="34" charset="0"/>
              <a:ea typeface="Nirmala UI" pitchFamily="34" charset="0"/>
              <a:cs typeface="Nirmala UI" pitchFamily="34" charset="0"/>
              <a:sym typeface="Arial"/>
            </a:endParaRPr>
          </a:p>
        </p:txBody>
      </p:sp>
      <p:sp>
        <p:nvSpPr>
          <p:cNvPr id="98" name="Google Shape;98;p4"/>
          <p:cNvSpPr txBox="1">
            <a:spLocks noGrp="1"/>
          </p:cNvSpPr>
          <p:nvPr>
            <p:ph type="body" idx="4"/>
          </p:nvPr>
        </p:nvSpPr>
        <p:spPr>
          <a:xfrm>
            <a:off x="1072807" y="1807216"/>
            <a:ext cx="6274191" cy="4121834"/>
          </a:xfrm>
          <a:prstGeom prst="rect">
            <a:avLst/>
          </a:prstGeom>
          <a:noFill/>
          <a:ln>
            <a:noFill/>
          </a:ln>
        </p:spPr>
        <p:txBody>
          <a:bodyPr spcFirstLastPara="1" wrap="square" lIns="91425" tIns="45700" rIns="91425" bIns="45700" anchor="t" anchorCtr="0">
            <a:normAutofit/>
          </a:bodyPr>
          <a:lstStyle/>
          <a:p>
            <a:pPr lvl="0" indent="-457200">
              <a:lnSpc>
                <a:spcPct val="150000"/>
              </a:lnSpc>
              <a:spcBef>
                <a:spcPts val="0"/>
              </a:spcBef>
              <a:buSzPts val="440"/>
              <a:buNone/>
            </a:pPr>
            <a:r>
              <a:rPr lang="en-US" b="1" dirty="0" smtClean="0">
                <a:solidFill>
                  <a:srgbClr val="7030A0"/>
                </a:solidFill>
                <a:latin typeface="Arial"/>
                <a:ea typeface="Arial"/>
                <a:cs typeface="Arial"/>
                <a:sym typeface="Arial"/>
              </a:rPr>
              <a:t>1</a:t>
            </a:r>
            <a:r>
              <a:rPr lang="en-US" b="1" dirty="0" smtClean="0">
                <a:solidFill>
                  <a:srgbClr val="FF0000"/>
                </a:solidFill>
                <a:latin typeface="Arial"/>
                <a:ea typeface="Arial"/>
                <a:cs typeface="Arial"/>
                <a:sym typeface="Arial"/>
              </a:rPr>
              <a:t>.</a:t>
            </a:r>
            <a:r>
              <a:rPr lang="hi-IN" b="1" dirty="0">
                <a:solidFill>
                  <a:srgbClr val="0000FF"/>
                </a:solidFill>
                <a:latin typeface="Nirmala UI" pitchFamily="34" charset="0"/>
                <a:ea typeface="Nirmala UI" pitchFamily="34" charset="0"/>
                <a:cs typeface="Nirmala UI" pitchFamily="34" charset="0"/>
                <a:sym typeface="Arial"/>
              </a:rPr>
              <a:t> रास्ता - </a:t>
            </a:r>
            <a:r>
              <a:rPr lang="en-US" b="1" dirty="0" smtClean="0">
                <a:solidFill>
                  <a:srgbClr val="0000FF"/>
                </a:solidFill>
                <a:latin typeface="Nirmala UI" pitchFamily="34" charset="0"/>
                <a:ea typeface="Nirmala UI" pitchFamily="34" charset="0"/>
                <a:cs typeface="Nirmala UI" pitchFamily="34" charset="0"/>
                <a:sym typeface="Arial"/>
              </a:rPr>
              <a:t>  </a:t>
            </a:r>
            <a:r>
              <a:rPr lang="hi-IN" b="1" dirty="0" smtClean="0">
                <a:solidFill>
                  <a:srgbClr val="0000FF"/>
                </a:solidFill>
                <a:latin typeface="Nirmala UI" pitchFamily="34" charset="0"/>
                <a:ea typeface="Nirmala UI" pitchFamily="34" charset="0"/>
                <a:cs typeface="Nirmala UI" pitchFamily="34" charset="0"/>
                <a:sym typeface="Arial"/>
              </a:rPr>
              <a:t>रास्ते </a:t>
            </a:r>
            <a:endParaRPr b="1" dirty="0">
              <a:solidFill>
                <a:srgbClr val="FF0000"/>
              </a:solidFill>
              <a:latin typeface="Arial"/>
              <a:ea typeface="Arial"/>
              <a:cs typeface="Arial"/>
              <a:sym typeface="Arial"/>
            </a:endParaRPr>
          </a:p>
          <a:p>
            <a:pPr marL="0" indent="0">
              <a:lnSpc>
                <a:spcPct val="150000"/>
              </a:lnSpc>
              <a:spcBef>
                <a:spcPts val="0"/>
              </a:spcBef>
              <a:buSzPts val="440"/>
              <a:buNone/>
            </a:pPr>
            <a:r>
              <a:rPr lang="en-US" b="1" dirty="0" smtClean="0">
                <a:solidFill>
                  <a:srgbClr val="7030A0"/>
                </a:solidFill>
                <a:latin typeface="Arial"/>
                <a:ea typeface="Arial"/>
                <a:cs typeface="Arial"/>
                <a:sym typeface="Arial"/>
              </a:rPr>
              <a:t>2.</a:t>
            </a:r>
            <a:r>
              <a:rPr lang="en-US" b="1" dirty="0" smtClean="0">
                <a:solidFill>
                  <a:srgbClr val="FF0000"/>
                </a:solidFill>
                <a:latin typeface="Arial"/>
                <a:ea typeface="Arial"/>
                <a:cs typeface="Arial"/>
                <a:sym typeface="Arial"/>
              </a:rPr>
              <a:t> </a:t>
            </a:r>
            <a:r>
              <a:rPr lang="hi-IN" b="1" dirty="0">
                <a:solidFill>
                  <a:srgbClr val="0000FF"/>
                </a:solidFill>
                <a:latin typeface="Nirmala UI" pitchFamily="34" charset="0"/>
                <a:ea typeface="Nirmala UI" pitchFamily="34" charset="0"/>
                <a:cs typeface="Nirmala UI" pitchFamily="34" charset="0"/>
                <a:sym typeface="Arial"/>
              </a:rPr>
              <a:t>तमाशा - तमाशे </a:t>
            </a:r>
            <a:endParaRPr b="1" dirty="0" smtClean="0">
              <a:solidFill>
                <a:srgbClr val="FF0000"/>
              </a:solidFill>
              <a:latin typeface="Arial"/>
              <a:ea typeface="Arial"/>
              <a:cs typeface="Arial"/>
              <a:sym typeface="Arial"/>
            </a:endParaRPr>
          </a:p>
          <a:p>
            <a:pPr marL="0" lvl="0" indent="0">
              <a:lnSpc>
                <a:spcPct val="150000"/>
              </a:lnSpc>
              <a:spcBef>
                <a:spcPts val="0"/>
              </a:spcBef>
              <a:buSzPts val="440"/>
              <a:buNone/>
            </a:pPr>
            <a:r>
              <a:rPr lang="en-US" b="1" dirty="0" smtClean="0">
                <a:solidFill>
                  <a:srgbClr val="7030A0"/>
                </a:solidFill>
                <a:latin typeface="Arial"/>
                <a:ea typeface="Arial"/>
                <a:cs typeface="Arial"/>
                <a:sym typeface="Arial"/>
              </a:rPr>
              <a:t>3.</a:t>
            </a:r>
            <a:r>
              <a:rPr lang="en-US" b="1" dirty="0" smtClean="0">
                <a:solidFill>
                  <a:srgbClr val="FF0000"/>
                </a:solidFill>
                <a:latin typeface="Arial"/>
                <a:ea typeface="Arial"/>
                <a:cs typeface="Arial"/>
                <a:sym typeface="Arial"/>
              </a:rPr>
              <a:t> </a:t>
            </a:r>
            <a:r>
              <a:rPr lang="hi-IN" b="1" dirty="0" smtClean="0">
                <a:solidFill>
                  <a:srgbClr val="0000FF"/>
                </a:solidFill>
                <a:latin typeface="Nirmala UI" pitchFamily="34" charset="0"/>
                <a:ea typeface="Nirmala UI" pitchFamily="34" charset="0"/>
                <a:cs typeface="Nirmala UI" pitchFamily="34" charset="0"/>
                <a:sym typeface="Arial"/>
              </a:rPr>
              <a:t>छड़ी</a:t>
            </a:r>
            <a:r>
              <a:rPr lang="en-US" b="1" dirty="0" smtClean="0">
                <a:solidFill>
                  <a:srgbClr val="0000FF"/>
                </a:solidFill>
                <a:latin typeface="Nirmala UI" pitchFamily="34" charset="0"/>
                <a:ea typeface="Nirmala UI" pitchFamily="34" charset="0"/>
                <a:cs typeface="Nirmala UI" pitchFamily="34" charset="0"/>
                <a:sym typeface="Arial"/>
              </a:rPr>
              <a:t>   </a:t>
            </a:r>
            <a:r>
              <a:rPr lang="hi-IN" b="1" dirty="0" smtClean="0">
                <a:solidFill>
                  <a:srgbClr val="0000FF"/>
                </a:solidFill>
                <a:latin typeface="Nirmala UI" pitchFamily="34" charset="0"/>
                <a:ea typeface="Nirmala UI" pitchFamily="34" charset="0"/>
                <a:cs typeface="Nirmala UI" pitchFamily="34" charset="0"/>
                <a:sym typeface="Arial"/>
              </a:rPr>
              <a:t>- </a:t>
            </a:r>
            <a:r>
              <a:rPr lang="en-US" b="1" dirty="0" smtClean="0">
                <a:solidFill>
                  <a:srgbClr val="0000FF"/>
                </a:solidFill>
                <a:latin typeface="Nirmala UI" pitchFamily="34" charset="0"/>
                <a:ea typeface="Nirmala UI" pitchFamily="34" charset="0"/>
                <a:cs typeface="Nirmala UI" pitchFamily="34" charset="0"/>
                <a:sym typeface="Arial"/>
              </a:rPr>
              <a:t> </a:t>
            </a:r>
            <a:r>
              <a:rPr lang="hi-IN" b="1" dirty="0" smtClean="0">
                <a:solidFill>
                  <a:srgbClr val="0000FF"/>
                </a:solidFill>
                <a:latin typeface="Nirmala UI" pitchFamily="34" charset="0"/>
                <a:ea typeface="Nirmala UI" pitchFamily="34" charset="0"/>
                <a:cs typeface="Nirmala UI" pitchFamily="34" charset="0"/>
                <a:sym typeface="Arial"/>
              </a:rPr>
              <a:t>छड़ियाँ </a:t>
            </a:r>
            <a:endParaRPr b="1" dirty="0">
              <a:solidFill>
                <a:srgbClr val="FF0000"/>
              </a:solidFill>
              <a:latin typeface="Arial"/>
              <a:ea typeface="Arial"/>
              <a:cs typeface="Arial"/>
              <a:sym typeface="Arial"/>
            </a:endParaRPr>
          </a:p>
          <a:p>
            <a:pPr marL="0" indent="0">
              <a:lnSpc>
                <a:spcPct val="150000"/>
              </a:lnSpc>
              <a:spcBef>
                <a:spcPts val="0"/>
              </a:spcBef>
              <a:buSzPts val="440"/>
              <a:buNone/>
            </a:pPr>
            <a:r>
              <a:rPr lang="en-US" b="1" dirty="0" smtClean="0">
                <a:solidFill>
                  <a:srgbClr val="7030A0"/>
                </a:solidFill>
                <a:latin typeface="Arial"/>
                <a:ea typeface="Arial"/>
                <a:cs typeface="Arial"/>
                <a:sym typeface="Arial"/>
              </a:rPr>
              <a:t>4.</a:t>
            </a:r>
            <a:r>
              <a:rPr lang="hi-IN" b="1" dirty="0">
                <a:solidFill>
                  <a:srgbClr val="7030A0"/>
                </a:solidFill>
                <a:latin typeface="Nirmala UI" pitchFamily="34" charset="0"/>
                <a:ea typeface="Nirmala UI" pitchFamily="34" charset="0"/>
                <a:cs typeface="Nirmala UI" pitchFamily="34" charset="0"/>
                <a:sym typeface="Arial"/>
              </a:rPr>
              <a:t> </a:t>
            </a:r>
            <a:r>
              <a:rPr lang="hi-IN" b="1" dirty="0" smtClean="0">
                <a:solidFill>
                  <a:srgbClr val="0000FF"/>
                </a:solidFill>
                <a:latin typeface="Nirmala UI" pitchFamily="34" charset="0"/>
                <a:ea typeface="Nirmala UI" pitchFamily="34" charset="0"/>
                <a:cs typeface="Nirmala UI" pitchFamily="34" charset="0"/>
                <a:sym typeface="Arial"/>
              </a:rPr>
              <a:t>खुशी</a:t>
            </a:r>
            <a:r>
              <a:rPr lang="en-US" b="1" dirty="0" smtClean="0">
                <a:solidFill>
                  <a:srgbClr val="0000FF"/>
                </a:solidFill>
                <a:latin typeface="Nirmala UI" pitchFamily="34" charset="0"/>
                <a:ea typeface="Nirmala UI" pitchFamily="34" charset="0"/>
                <a:cs typeface="Nirmala UI" pitchFamily="34" charset="0"/>
                <a:sym typeface="Arial"/>
              </a:rPr>
              <a:t>  </a:t>
            </a:r>
            <a:r>
              <a:rPr lang="hi-IN" b="1" dirty="0" smtClean="0">
                <a:solidFill>
                  <a:srgbClr val="0000FF"/>
                </a:solidFill>
                <a:latin typeface="Nirmala UI" pitchFamily="34" charset="0"/>
                <a:ea typeface="Nirmala UI" pitchFamily="34" charset="0"/>
                <a:cs typeface="Nirmala UI" pitchFamily="34" charset="0"/>
                <a:sym typeface="Arial"/>
              </a:rPr>
              <a:t>- </a:t>
            </a:r>
            <a:r>
              <a:rPr lang="en-US" b="1" dirty="0" smtClean="0">
                <a:solidFill>
                  <a:srgbClr val="0000FF"/>
                </a:solidFill>
                <a:latin typeface="Nirmala UI" pitchFamily="34" charset="0"/>
                <a:ea typeface="Nirmala UI" pitchFamily="34" charset="0"/>
                <a:cs typeface="Nirmala UI" pitchFamily="34" charset="0"/>
                <a:sym typeface="Arial"/>
              </a:rPr>
              <a:t> </a:t>
            </a:r>
            <a:r>
              <a:rPr lang="hi-IN" b="1" dirty="0" smtClean="0">
                <a:solidFill>
                  <a:srgbClr val="0000FF"/>
                </a:solidFill>
                <a:latin typeface="Nirmala UI" pitchFamily="34" charset="0"/>
                <a:ea typeface="Nirmala UI" pitchFamily="34" charset="0"/>
                <a:cs typeface="Nirmala UI" pitchFamily="34" charset="0"/>
                <a:sym typeface="Arial"/>
              </a:rPr>
              <a:t>खुशियाँ</a:t>
            </a:r>
            <a:r>
              <a:rPr lang="en-US" b="1" dirty="0" smtClean="0">
                <a:solidFill>
                  <a:srgbClr val="FF0000"/>
                </a:solidFill>
                <a:latin typeface="Arial"/>
                <a:ea typeface="Arial"/>
                <a:cs typeface="Arial"/>
                <a:sym typeface="Arial"/>
              </a:rPr>
              <a:t> </a:t>
            </a:r>
            <a:endParaRPr b="1" dirty="0">
              <a:latin typeface="Arial"/>
              <a:ea typeface="Arial"/>
              <a:cs typeface="Arial"/>
              <a:sym typeface="Arial"/>
            </a:endParaRPr>
          </a:p>
          <a:p>
            <a:pPr marL="0" lvl="0" indent="0">
              <a:lnSpc>
                <a:spcPct val="150000"/>
              </a:lnSpc>
              <a:spcBef>
                <a:spcPts val="0"/>
              </a:spcBef>
              <a:buSzPts val="440"/>
              <a:buNone/>
            </a:pPr>
            <a:r>
              <a:rPr lang="en-US" b="1" dirty="0" smtClean="0">
                <a:solidFill>
                  <a:srgbClr val="0000FF"/>
                </a:solidFill>
                <a:latin typeface="Nirmala UI" pitchFamily="34" charset="0"/>
                <a:ea typeface="Nirmala UI" pitchFamily="34" charset="0"/>
                <a:cs typeface="Nirmala UI" pitchFamily="34" charset="0"/>
                <a:sym typeface="Arial"/>
              </a:rPr>
              <a:t>5. </a:t>
            </a:r>
            <a:r>
              <a:rPr lang="hi-IN" b="1" dirty="0" smtClean="0">
                <a:solidFill>
                  <a:srgbClr val="0000FF"/>
                </a:solidFill>
                <a:latin typeface="Nirmala UI" pitchFamily="34" charset="0"/>
                <a:ea typeface="Nirmala UI" pitchFamily="34" charset="0"/>
                <a:cs typeface="Nirmala UI" pitchFamily="34" charset="0"/>
                <a:sym typeface="Arial"/>
              </a:rPr>
              <a:t>दरवाजा- </a:t>
            </a:r>
            <a:r>
              <a:rPr lang="en-US" b="1" dirty="0" smtClean="0">
                <a:solidFill>
                  <a:srgbClr val="0000FF"/>
                </a:solidFill>
                <a:latin typeface="Nirmala UI" pitchFamily="34" charset="0"/>
                <a:ea typeface="Nirmala UI" pitchFamily="34" charset="0"/>
                <a:cs typeface="Nirmala UI" pitchFamily="34" charset="0"/>
                <a:sym typeface="Arial"/>
              </a:rPr>
              <a:t> </a:t>
            </a:r>
            <a:r>
              <a:rPr lang="hi-IN" b="1" dirty="0" smtClean="0">
                <a:solidFill>
                  <a:srgbClr val="0000FF"/>
                </a:solidFill>
                <a:latin typeface="Nirmala UI" pitchFamily="34" charset="0"/>
                <a:ea typeface="Nirmala UI" pitchFamily="34" charset="0"/>
                <a:cs typeface="Nirmala UI" pitchFamily="34" charset="0"/>
                <a:sym typeface="Arial"/>
              </a:rPr>
              <a:t>दरवाजे</a:t>
            </a:r>
            <a:endParaRPr lang="en-US" b="1" dirty="0">
              <a:latin typeface="Arial"/>
              <a:ea typeface="Nirmala UI" pitchFamily="34" charset="0"/>
              <a:cs typeface="Arial"/>
              <a:sym typeface="Arial"/>
            </a:endParaRPr>
          </a:p>
          <a:p>
            <a:pPr marL="0" lvl="0" indent="0">
              <a:lnSpc>
                <a:spcPct val="150000"/>
              </a:lnSpc>
              <a:spcBef>
                <a:spcPts val="0"/>
              </a:spcBef>
              <a:buSzPts val="440"/>
              <a:buNone/>
            </a:pPr>
            <a:r>
              <a:rPr lang="en-US" b="1" dirty="0" smtClean="0">
                <a:solidFill>
                  <a:srgbClr val="0000FF"/>
                </a:solidFill>
                <a:latin typeface="Nirmala UI" pitchFamily="34" charset="0"/>
                <a:ea typeface="Nirmala UI" pitchFamily="34" charset="0"/>
                <a:cs typeface="Nirmala UI" pitchFamily="34" charset="0"/>
                <a:sym typeface="Arial"/>
              </a:rPr>
              <a:t>6. </a:t>
            </a:r>
            <a:r>
              <a:rPr lang="hi-IN" b="1" dirty="0" smtClean="0">
                <a:solidFill>
                  <a:srgbClr val="0000FF"/>
                </a:solidFill>
                <a:latin typeface="Nirmala UI" pitchFamily="34" charset="0"/>
                <a:ea typeface="Nirmala UI" pitchFamily="34" charset="0"/>
                <a:cs typeface="Nirmala UI" pitchFamily="34" charset="0"/>
                <a:sym typeface="Arial"/>
              </a:rPr>
              <a:t>बहार</a:t>
            </a:r>
            <a:r>
              <a:rPr lang="en-US" b="1" dirty="0" smtClean="0">
                <a:solidFill>
                  <a:srgbClr val="0000FF"/>
                </a:solidFill>
                <a:latin typeface="Nirmala UI" pitchFamily="34" charset="0"/>
                <a:ea typeface="Nirmala UI" pitchFamily="34" charset="0"/>
                <a:cs typeface="Nirmala UI" pitchFamily="34" charset="0"/>
                <a:sym typeface="Arial"/>
              </a:rPr>
              <a:t>   </a:t>
            </a:r>
            <a:r>
              <a:rPr lang="hi-IN" b="1" dirty="0" smtClean="0">
                <a:solidFill>
                  <a:srgbClr val="0000FF"/>
                </a:solidFill>
                <a:latin typeface="Nirmala UI" pitchFamily="34" charset="0"/>
                <a:ea typeface="Nirmala UI" pitchFamily="34" charset="0"/>
                <a:cs typeface="Nirmala UI" pitchFamily="34" charset="0"/>
                <a:sym typeface="Arial"/>
              </a:rPr>
              <a:t>- </a:t>
            </a:r>
            <a:r>
              <a:rPr lang="en-US" b="1" dirty="0" smtClean="0">
                <a:solidFill>
                  <a:srgbClr val="0000FF"/>
                </a:solidFill>
                <a:latin typeface="Nirmala UI" pitchFamily="34" charset="0"/>
                <a:ea typeface="Nirmala UI" pitchFamily="34" charset="0"/>
                <a:cs typeface="Nirmala UI" pitchFamily="34" charset="0"/>
                <a:sym typeface="Arial"/>
              </a:rPr>
              <a:t> </a:t>
            </a:r>
            <a:r>
              <a:rPr lang="hi-IN" b="1" dirty="0" smtClean="0">
                <a:solidFill>
                  <a:srgbClr val="0000FF"/>
                </a:solidFill>
                <a:latin typeface="Nirmala UI" pitchFamily="34" charset="0"/>
                <a:ea typeface="Nirmala UI" pitchFamily="34" charset="0"/>
                <a:cs typeface="Nirmala UI" pitchFamily="34" charset="0"/>
                <a:sym typeface="Arial"/>
              </a:rPr>
              <a:t>बहारें </a:t>
            </a:r>
            <a:endParaRPr lang="en-US" b="1" dirty="0" smtClean="0">
              <a:latin typeface="Nirmala UI" pitchFamily="34" charset="0"/>
              <a:ea typeface="Nirmala UI" pitchFamily="34" charset="0"/>
              <a:cs typeface="Nirmala UI" pitchFamily="34" charset="0"/>
              <a:sym typeface="Arial"/>
            </a:endParaRPr>
          </a:p>
          <a:p>
            <a:pPr marL="0" lvl="0" indent="0">
              <a:lnSpc>
                <a:spcPct val="150000"/>
              </a:lnSpc>
              <a:spcBef>
                <a:spcPts val="0"/>
              </a:spcBef>
              <a:buSzPts val="440"/>
              <a:buNone/>
            </a:pPr>
            <a:r>
              <a:rPr lang="en-US" b="1" dirty="0" smtClean="0">
                <a:solidFill>
                  <a:srgbClr val="0000FF"/>
                </a:solidFill>
                <a:latin typeface="Nirmala UI" pitchFamily="34" charset="0"/>
                <a:ea typeface="Nirmala UI" pitchFamily="34" charset="0"/>
                <a:cs typeface="Nirmala UI" pitchFamily="34" charset="0"/>
                <a:sym typeface="Arial"/>
              </a:rPr>
              <a:t>7. </a:t>
            </a:r>
            <a:r>
              <a:rPr lang="hi-IN" b="1" dirty="0" smtClean="0">
                <a:solidFill>
                  <a:srgbClr val="0000FF"/>
                </a:solidFill>
                <a:latin typeface="Nirmala UI" pitchFamily="34" charset="0"/>
                <a:ea typeface="Nirmala UI" pitchFamily="34" charset="0"/>
                <a:cs typeface="Nirmala UI" pitchFamily="34" charset="0"/>
                <a:sym typeface="Arial"/>
              </a:rPr>
              <a:t>आँख </a:t>
            </a:r>
            <a:r>
              <a:rPr lang="en-US" b="1" dirty="0" smtClean="0">
                <a:solidFill>
                  <a:srgbClr val="0000FF"/>
                </a:solidFill>
                <a:latin typeface="Nirmala UI" pitchFamily="34" charset="0"/>
                <a:ea typeface="Nirmala UI" pitchFamily="34" charset="0"/>
                <a:cs typeface="Nirmala UI" pitchFamily="34" charset="0"/>
                <a:sym typeface="Arial"/>
              </a:rPr>
              <a:t> </a:t>
            </a:r>
            <a:r>
              <a:rPr lang="hi-IN" b="1" dirty="0" smtClean="0">
                <a:solidFill>
                  <a:srgbClr val="0000FF"/>
                </a:solidFill>
                <a:latin typeface="Nirmala UI" pitchFamily="34" charset="0"/>
                <a:ea typeface="Nirmala UI" pitchFamily="34" charset="0"/>
                <a:cs typeface="Nirmala UI" pitchFamily="34" charset="0"/>
                <a:sym typeface="Arial"/>
              </a:rPr>
              <a:t>- </a:t>
            </a:r>
            <a:r>
              <a:rPr lang="en-US" b="1" dirty="0" smtClean="0">
                <a:solidFill>
                  <a:srgbClr val="0000FF"/>
                </a:solidFill>
                <a:latin typeface="Nirmala UI" pitchFamily="34" charset="0"/>
                <a:ea typeface="Nirmala UI" pitchFamily="34" charset="0"/>
                <a:cs typeface="Nirmala UI" pitchFamily="34" charset="0"/>
                <a:sym typeface="Arial"/>
              </a:rPr>
              <a:t>  </a:t>
            </a:r>
            <a:r>
              <a:rPr lang="hi-IN" b="1" dirty="0" smtClean="0">
                <a:solidFill>
                  <a:srgbClr val="0000FF"/>
                </a:solidFill>
                <a:latin typeface="Nirmala UI" pitchFamily="34" charset="0"/>
                <a:ea typeface="Nirmala UI" pitchFamily="34" charset="0"/>
                <a:cs typeface="Nirmala UI" pitchFamily="34" charset="0"/>
                <a:sym typeface="Arial"/>
              </a:rPr>
              <a:t>आँखें</a:t>
            </a:r>
            <a:endParaRPr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5"/>
          <p:cNvSpPr txBox="1">
            <a:spLocks noGrp="1"/>
          </p:cNvSpPr>
          <p:nvPr>
            <p:ph type="body" idx="2"/>
          </p:nvPr>
        </p:nvSpPr>
        <p:spPr>
          <a:xfrm>
            <a:off x="471526" y="642681"/>
            <a:ext cx="8162953" cy="5665500"/>
          </a:xfrm>
          <a:prstGeom prst="rect">
            <a:avLst/>
          </a:prstGeom>
          <a:noFill/>
          <a:ln>
            <a:noFill/>
          </a:ln>
        </p:spPr>
        <p:txBody>
          <a:bodyPr spcFirstLastPara="1" wrap="square" lIns="91425" tIns="45700" rIns="91425" bIns="45700" anchor="t" anchorCtr="0">
            <a:normAutofit/>
          </a:bodyPr>
          <a:lstStyle/>
          <a:p>
            <a:pPr marL="342900" lvl="0" indent="-190500">
              <a:spcBef>
                <a:spcPts val="0"/>
              </a:spcBef>
              <a:buNone/>
            </a:pPr>
            <a:r>
              <a:rPr lang="hi-IN" b="1" dirty="0" smtClean="0">
                <a:solidFill>
                  <a:schemeClr val="tx1"/>
                </a:solidFill>
              </a:rPr>
              <a:t> </a:t>
            </a:r>
            <a:endParaRPr lang="en-US" b="1" dirty="0" smtClean="0">
              <a:solidFill>
                <a:schemeClr val="tx1"/>
              </a:solidFill>
            </a:endParaRPr>
          </a:p>
          <a:p>
            <a:pPr marL="342900" lvl="0" indent="-190500">
              <a:spcBef>
                <a:spcPts val="0"/>
              </a:spcBef>
              <a:buNone/>
            </a:pPr>
            <a:r>
              <a:rPr lang="en-US" b="1" dirty="0" smtClean="0">
                <a:solidFill>
                  <a:schemeClr val="tx1"/>
                </a:solidFill>
              </a:rPr>
              <a:t>IV.</a:t>
            </a:r>
            <a:r>
              <a:rPr lang="hi-IN" b="1" dirty="0">
                <a:solidFill>
                  <a:schemeClr val="tx1"/>
                </a:solidFill>
              </a:rPr>
              <a:t> गद्यांश को पढ़कर दिए गए प्रश्नों का उत्तर दीजिए। </a:t>
            </a:r>
            <a:endParaRPr lang="en-US" b="1" dirty="0" smtClean="0">
              <a:solidFill>
                <a:schemeClr val="tx1"/>
              </a:solidFill>
            </a:endParaRPr>
          </a:p>
          <a:p>
            <a:pPr marL="342900" lvl="0" indent="-190500">
              <a:spcBef>
                <a:spcPts val="0"/>
              </a:spcBef>
              <a:buNone/>
            </a:pPr>
            <a:endParaRPr lang="en-US" dirty="0">
              <a:solidFill>
                <a:srgbClr val="FF0000"/>
              </a:solidFill>
            </a:endParaRPr>
          </a:p>
          <a:p>
            <a:pPr>
              <a:lnSpc>
                <a:spcPct val="170000"/>
              </a:lnSpc>
            </a:pPr>
            <a:r>
              <a:rPr lang="hi-IN" dirty="0"/>
              <a:t>जल और जीवन का आपस में गहरा संबंध है। बड़े-बड़े नगर नदियों के किनारे ही बसे हुए हैं। आजकल मनुष्य नदियों और झीलों में तैरकर अपना मनोरंजन करता है। प्राचीन काल में मनुष्य तैरकर ही नदियों को पार करता था। तैराकी अपने आप में कला के साथ-साथ अच्छा व्यायाम भी है। आजकल तैराकी के कई प्रकार प्रचलित हैं ?</a:t>
            </a:r>
          </a:p>
          <a:p>
            <a:r>
              <a:rPr lang="hi-IN" b="1" dirty="0">
                <a:latin typeface="Nirmala UI" pitchFamily="34" charset="0"/>
                <a:ea typeface="Nirmala UI" pitchFamily="34" charset="0"/>
                <a:cs typeface="Nirmala UI" pitchFamily="34" charset="0"/>
              </a:rPr>
              <a:t>(1) जल और जीवन का आपस में कैसा संबंध है ?</a:t>
            </a:r>
            <a:endParaRPr lang="hi-IN" dirty="0">
              <a:latin typeface="Nirmala UI" pitchFamily="34" charset="0"/>
              <a:ea typeface="Nirmala UI" pitchFamily="34" charset="0"/>
              <a:cs typeface="Nirmala UI" pitchFamily="34" charset="0"/>
            </a:endParaRPr>
          </a:p>
          <a:p>
            <a:r>
              <a:rPr lang="hi-IN" dirty="0">
                <a:latin typeface="Nirmala UI" pitchFamily="34" charset="0"/>
                <a:ea typeface="Nirmala UI" pitchFamily="34" charset="0"/>
                <a:cs typeface="Nirmala UI" pitchFamily="34" charset="0"/>
              </a:rPr>
              <a:t>(क) गहरा </a:t>
            </a:r>
            <a:r>
              <a:rPr lang="en-US" dirty="0" smtClean="0">
                <a:latin typeface="Nirmala UI" pitchFamily="34" charset="0"/>
                <a:ea typeface="Nirmala UI" pitchFamily="34" charset="0"/>
                <a:cs typeface="Nirmala UI" pitchFamily="34" charset="0"/>
              </a:rPr>
              <a:t>		</a:t>
            </a:r>
            <a:r>
              <a:rPr lang="hi-IN" dirty="0" smtClean="0">
                <a:latin typeface="Nirmala UI" pitchFamily="34" charset="0"/>
                <a:ea typeface="Nirmala UI" pitchFamily="34" charset="0"/>
                <a:cs typeface="Nirmala UI" pitchFamily="34" charset="0"/>
              </a:rPr>
              <a:t>(</a:t>
            </a:r>
            <a:r>
              <a:rPr lang="hi-IN" dirty="0">
                <a:latin typeface="Nirmala UI" pitchFamily="34" charset="0"/>
                <a:ea typeface="Nirmala UI" pitchFamily="34" charset="0"/>
                <a:cs typeface="Nirmala UI" pitchFamily="34" charset="0"/>
              </a:rPr>
              <a:t>ख) कच्चा</a:t>
            </a:r>
          </a:p>
          <a:p>
            <a:r>
              <a:rPr lang="hi-IN" dirty="0">
                <a:latin typeface="Nirmala UI" pitchFamily="34" charset="0"/>
                <a:ea typeface="Nirmala UI" pitchFamily="34" charset="0"/>
                <a:cs typeface="Nirmala UI" pitchFamily="34" charset="0"/>
              </a:rPr>
              <a:t>(ग) पक्का </a:t>
            </a:r>
            <a:r>
              <a:rPr lang="en-US" dirty="0" smtClean="0">
                <a:latin typeface="Nirmala UI" pitchFamily="34" charset="0"/>
                <a:ea typeface="Nirmala UI" pitchFamily="34" charset="0"/>
                <a:cs typeface="Nirmala UI" pitchFamily="34" charset="0"/>
              </a:rPr>
              <a:t>		</a:t>
            </a:r>
            <a:r>
              <a:rPr lang="hi-IN" dirty="0" smtClean="0">
                <a:latin typeface="Nirmala UI" pitchFamily="34" charset="0"/>
                <a:ea typeface="Nirmala UI" pitchFamily="34" charset="0"/>
                <a:cs typeface="Nirmala UI" pitchFamily="34" charset="0"/>
              </a:rPr>
              <a:t>(</a:t>
            </a:r>
            <a:r>
              <a:rPr lang="hi-IN" dirty="0">
                <a:latin typeface="Nirmala UI" pitchFamily="34" charset="0"/>
                <a:ea typeface="Nirmala UI" pitchFamily="34" charset="0"/>
                <a:cs typeface="Nirmala UI" pitchFamily="34" charset="0"/>
              </a:rPr>
              <a:t>घ) सच्चा</a:t>
            </a:r>
          </a:p>
          <a:p>
            <a:pPr marL="342900" lvl="0" indent="-190500">
              <a:spcBef>
                <a:spcPts val="0"/>
              </a:spcBef>
              <a:buNone/>
            </a:pPr>
            <a:endParaRPr lang="en-US" dirty="0" smtClean="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5989" y="187890"/>
            <a:ext cx="8242126" cy="6926894"/>
          </a:xfrm>
        </p:spPr>
        <p:txBody>
          <a:bodyPr>
            <a:normAutofit/>
          </a:bodyPr>
          <a:lstStyle/>
          <a:p>
            <a:endParaRPr lang="en-US" b="1" dirty="0" smtClean="0"/>
          </a:p>
          <a:p>
            <a:endParaRPr lang="en-US" b="1" dirty="0" smtClean="0"/>
          </a:p>
          <a:p>
            <a:endParaRPr lang="en-US" b="1" dirty="0"/>
          </a:p>
          <a:p>
            <a:endParaRPr lang="en-US" b="1" dirty="0" smtClean="0"/>
          </a:p>
          <a:p>
            <a:endParaRPr lang="en-US" b="1" dirty="0"/>
          </a:p>
        </p:txBody>
      </p:sp>
      <p:sp>
        <p:nvSpPr>
          <p:cNvPr id="4" name="Rectangle 3"/>
          <p:cNvSpPr/>
          <p:nvPr/>
        </p:nvSpPr>
        <p:spPr>
          <a:xfrm>
            <a:off x="851770" y="501040"/>
            <a:ext cx="7678454" cy="5201424"/>
          </a:xfrm>
          <a:prstGeom prst="rect">
            <a:avLst/>
          </a:prstGeom>
        </p:spPr>
        <p:txBody>
          <a:bodyPr wrap="square">
            <a:spAutoFit/>
          </a:bodyPr>
          <a:lstStyle/>
          <a:p>
            <a:endParaRPr lang="en-US" sz="2000" b="1" dirty="0" smtClean="0">
              <a:latin typeface="Nirmala UI" pitchFamily="34" charset="0"/>
              <a:ea typeface="Nirmala UI" pitchFamily="34" charset="0"/>
              <a:cs typeface="Nirmala UI" pitchFamily="34" charset="0"/>
            </a:endParaRPr>
          </a:p>
          <a:p>
            <a:r>
              <a:rPr lang="hi-IN" sz="2000" b="1" dirty="0" smtClean="0">
                <a:latin typeface="Nirmala UI" pitchFamily="34" charset="0"/>
                <a:ea typeface="Nirmala UI" pitchFamily="34" charset="0"/>
                <a:cs typeface="Nirmala UI" pitchFamily="34" charset="0"/>
              </a:rPr>
              <a:t>(</a:t>
            </a:r>
            <a:r>
              <a:rPr lang="hi-IN" sz="2000" b="1" dirty="0">
                <a:latin typeface="Nirmala UI" pitchFamily="34" charset="0"/>
                <a:ea typeface="Nirmala UI" pitchFamily="34" charset="0"/>
                <a:cs typeface="Nirmala UI" pitchFamily="34" charset="0"/>
              </a:rPr>
              <a:t>2) बड़े-बड़े नगर कहाँ बसे हुए हैं ?</a:t>
            </a:r>
            <a:endParaRPr lang="hi-IN" sz="2000" dirty="0">
              <a:latin typeface="Nirmala UI" pitchFamily="34" charset="0"/>
              <a:ea typeface="Nirmala UI" pitchFamily="34" charset="0"/>
              <a:cs typeface="Nirmala UI" pitchFamily="34" charset="0"/>
            </a:endParaRPr>
          </a:p>
          <a:p>
            <a:r>
              <a:rPr lang="en-US" sz="2000" dirty="0" smtClean="0">
                <a:latin typeface="Nirmala UI" pitchFamily="34" charset="0"/>
                <a:ea typeface="Nirmala UI" pitchFamily="34" charset="0"/>
                <a:cs typeface="Nirmala UI" pitchFamily="34" charset="0"/>
              </a:rPr>
              <a:t>	</a:t>
            </a:r>
          </a:p>
          <a:p>
            <a:r>
              <a:rPr lang="en-US" sz="2000" dirty="0">
                <a:latin typeface="Nirmala UI" pitchFamily="34" charset="0"/>
                <a:ea typeface="Nirmala UI" pitchFamily="34" charset="0"/>
                <a:cs typeface="Nirmala UI" pitchFamily="34" charset="0"/>
              </a:rPr>
              <a:t>	</a:t>
            </a:r>
            <a:r>
              <a:rPr lang="hi-IN" sz="2000" dirty="0" smtClean="0">
                <a:latin typeface="Nirmala UI" pitchFamily="34" charset="0"/>
                <a:ea typeface="Nirmala UI" pitchFamily="34" charset="0"/>
                <a:cs typeface="Nirmala UI" pitchFamily="34" charset="0"/>
              </a:rPr>
              <a:t>(</a:t>
            </a:r>
            <a:r>
              <a:rPr lang="hi-IN" sz="2000" dirty="0">
                <a:latin typeface="Nirmala UI" pitchFamily="34" charset="0"/>
                <a:ea typeface="Nirmala UI" pitchFamily="34" charset="0"/>
                <a:cs typeface="Nirmala UI" pitchFamily="34" charset="0"/>
              </a:rPr>
              <a:t>क) समुद्र के किना</a:t>
            </a:r>
            <a:r>
              <a:rPr lang="en-US" sz="2000" dirty="0" err="1">
                <a:latin typeface="Nirmala UI" pitchFamily="34" charset="0"/>
                <a:ea typeface="Nirmala UI" pitchFamily="34" charset="0"/>
                <a:cs typeface="Nirmala UI" pitchFamily="34" charset="0"/>
              </a:rPr>
              <a:t>रे</a:t>
            </a:r>
            <a:r>
              <a:rPr lang="hi-IN" sz="2000" dirty="0">
                <a:latin typeface="Nirmala UI" pitchFamily="34" charset="0"/>
                <a:ea typeface="Nirmala UI" pitchFamily="34" charset="0"/>
                <a:cs typeface="Nirmala UI" pitchFamily="34" charset="0"/>
              </a:rPr>
              <a:t> </a:t>
            </a:r>
            <a:r>
              <a:rPr lang="en-US" sz="2000" dirty="0" smtClean="0">
                <a:latin typeface="Nirmala UI" pitchFamily="34" charset="0"/>
                <a:ea typeface="Nirmala UI" pitchFamily="34" charset="0"/>
                <a:cs typeface="Nirmala UI" pitchFamily="34" charset="0"/>
              </a:rPr>
              <a:t>	</a:t>
            </a:r>
            <a:r>
              <a:rPr lang="hi-IN" sz="2000" dirty="0" smtClean="0">
                <a:latin typeface="Nirmala UI" pitchFamily="34" charset="0"/>
                <a:ea typeface="Nirmala UI" pitchFamily="34" charset="0"/>
                <a:cs typeface="Nirmala UI" pitchFamily="34" charset="0"/>
              </a:rPr>
              <a:t>(</a:t>
            </a:r>
            <a:r>
              <a:rPr lang="hi-IN" sz="2000" dirty="0">
                <a:latin typeface="Nirmala UI" pitchFamily="34" charset="0"/>
                <a:ea typeface="Nirmala UI" pitchFamily="34" charset="0"/>
                <a:cs typeface="Nirmala UI" pitchFamily="34" charset="0"/>
              </a:rPr>
              <a:t>ख) नदियों के किनारे</a:t>
            </a:r>
          </a:p>
          <a:p>
            <a:r>
              <a:rPr lang="en-US" sz="2000" dirty="0" smtClean="0">
                <a:latin typeface="Nirmala UI" pitchFamily="34" charset="0"/>
                <a:ea typeface="Nirmala UI" pitchFamily="34" charset="0"/>
                <a:cs typeface="Nirmala UI" pitchFamily="34" charset="0"/>
              </a:rPr>
              <a:t>	</a:t>
            </a:r>
          </a:p>
          <a:p>
            <a:r>
              <a:rPr lang="en-US" sz="2000" dirty="0">
                <a:latin typeface="Nirmala UI" pitchFamily="34" charset="0"/>
                <a:ea typeface="Nirmala UI" pitchFamily="34" charset="0"/>
                <a:cs typeface="Nirmala UI" pitchFamily="34" charset="0"/>
              </a:rPr>
              <a:t>	</a:t>
            </a:r>
            <a:r>
              <a:rPr lang="hi-IN" sz="2000" dirty="0" smtClean="0">
                <a:latin typeface="Nirmala UI" pitchFamily="34" charset="0"/>
                <a:ea typeface="Nirmala UI" pitchFamily="34" charset="0"/>
                <a:cs typeface="Nirmala UI" pitchFamily="34" charset="0"/>
              </a:rPr>
              <a:t>(</a:t>
            </a:r>
            <a:r>
              <a:rPr lang="hi-IN" sz="2000" dirty="0">
                <a:latin typeface="Nirmala UI" pitchFamily="34" charset="0"/>
                <a:ea typeface="Nirmala UI" pitchFamily="34" charset="0"/>
                <a:cs typeface="Nirmala UI" pitchFamily="34" charset="0"/>
              </a:rPr>
              <a:t>ग) मैदानों के किनारे </a:t>
            </a:r>
            <a:r>
              <a:rPr lang="en-US" sz="2000" dirty="0" smtClean="0">
                <a:latin typeface="Nirmala UI" pitchFamily="34" charset="0"/>
                <a:ea typeface="Nirmala UI" pitchFamily="34" charset="0"/>
                <a:cs typeface="Nirmala UI" pitchFamily="34" charset="0"/>
              </a:rPr>
              <a:t>	</a:t>
            </a:r>
            <a:r>
              <a:rPr lang="hi-IN" sz="2000" dirty="0" smtClean="0">
                <a:latin typeface="Nirmala UI" pitchFamily="34" charset="0"/>
                <a:ea typeface="Nirmala UI" pitchFamily="34" charset="0"/>
                <a:cs typeface="Nirmala UI" pitchFamily="34" charset="0"/>
              </a:rPr>
              <a:t>(</a:t>
            </a:r>
            <a:r>
              <a:rPr lang="hi-IN" sz="2000" dirty="0">
                <a:latin typeface="Nirmala UI" pitchFamily="34" charset="0"/>
                <a:ea typeface="Nirmala UI" pitchFamily="34" charset="0"/>
                <a:cs typeface="Nirmala UI" pitchFamily="34" charset="0"/>
              </a:rPr>
              <a:t>घ) पहाड़ के नीचे </a:t>
            </a:r>
          </a:p>
          <a:p>
            <a:endParaRPr lang="en-US" sz="2000" b="1" dirty="0" smtClean="0"/>
          </a:p>
          <a:p>
            <a:endParaRPr lang="en-US" sz="2000" b="1" dirty="0"/>
          </a:p>
          <a:p>
            <a:r>
              <a:rPr lang="hi-IN" sz="2000" b="1" dirty="0" smtClean="0"/>
              <a:t>(</a:t>
            </a:r>
            <a:r>
              <a:rPr lang="hi-IN" sz="2000" b="1" dirty="0"/>
              <a:t>3) प्राचीन का विलोम शब्द है-</a:t>
            </a:r>
            <a:endParaRPr lang="hi-IN" sz="2000" dirty="0"/>
          </a:p>
          <a:p>
            <a:r>
              <a:rPr lang="en-US" sz="2000" dirty="0" smtClean="0"/>
              <a:t>	</a:t>
            </a:r>
            <a:r>
              <a:rPr lang="hi-IN" sz="2000" dirty="0" smtClean="0"/>
              <a:t>(</a:t>
            </a:r>
            <a:r>
              <a:rPr lang="hi-IN" sz="2000" dirty="0"/>
              <a:t>क) नवीन </a:t>
            </a:r>
            <a:r>
              <a:rPr lang="en-US" sz="2000" dirty="0" smtClean="0"/>
              <a:t>		</a:t>
            </a:r>
            <a:r>
              <a:rPr lang="hi-IN" sz="2000" dirty="0" smtClean="0"/>
              <a:t>(</a:t>
            </a:r>
            <a:r>
              <a:rPr lang="hi-IN" sz="2000" dirty="0"/>
              <a:t>ख) अचीन</a:t>
            </a:r>
          </a:p>
          <a:p>
            <a:r>
              <a:rPr lang="en-US" sz="2000" dirty="0" smtClean="0"/>
              <a:t>	</a:t>
            </a:r>
          </a:p>
          <a:p>
            <a:r>
              <a:rPr lang="en-US" sz="2000" dirty="0"/>
              <a:t>	</a:t>
            </a:r>
            <a:r>
              <a:rPr lang="hi-IN" sz="2000" dirty="0" smtClean="0"/>
              <a:t>(</a:t>
            </a:r>
            <a:r>
              <a:rPr lang="hi-IN" sz="2000" dirty="0"/>
              <a:t>ग) पुराना </a:t>
            </a:r>
            <a:r>
              <a:rPr lang="en-US" sz="2000" dirty="0" smtClean="0"/>
              <a:t>		</a:t>
            </a:r>
            <a:r>
              <a:rPr lang="hi-IN" sz="2000" dirty="0" smtClean="0"/>
              <a:t>(</a:t>
            </a:r>
            <a:r>
              <a:rPr lang="hi-IN" sz="2000" dirty="0"/>
              <a:t>घ) पुरा</a:t>
            </a:r>
          </a:p>
          <a:p>
            <a:endParaRPr lang="en-US" sz="2000" dirty="0"/>
          </a:p>
          <a:p>
            <a:endParaRPr lang="en-US" sz="2400" b="1" dirty="0"/>
          </a:p>
          <a:p>
            <a:endParaRPr lang="en-US" sz="2400" b="1" dirty="0"/>
          </a:p>
          <a:p>
            <a:endParaRPr lang="hi-IN" sz="2400" dirty="0">
              <a:latin typeface="Nirmala UI" pitchFamily="34" charset="0"/>
              <a:ea typeface="Nirmala UI" pitchFamily="34" charset="0"/>
              <a:cs typeface="Nirmala UI" pitchFamily="34" charset="0"/>
            </a:endParaRPr>
          </a:p>
        </p:txBody>
      </p:sp>
    </p:spTree>
    <p:extLst>
      <p:ext uri="{BB962C8B-B14F-4D97-AF65-F5344CB8AC3E}">
        <p14:creationId xmlns:p14="http://schemas.microsoft.com/office/powerpoint/2010/main" val="1528427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5697" y="789140"/>
            <a:ext cx="7772400" cy="4258849"/>
          </a:xfrm>
        </p:spPr>
        <p:txBody>
          <a:bodyPr>
            <a:normAutofit fontScale="90000"/>
          </a:bodyPr>
          <a:lstStyle/>
          <a:p>
            <a:pPr algn="l"/>
            <a:r>
              <a:rPr lang="en-US" sz="2200" b="1" dirty="0" smtClean="0">
                <a:latin typeface="Nirmala UI" pitchFamily="34" charset="0"/>
                <a:ea typeface="Nirmala UI" pitchFamily="34" charset="0"/>
                <a:cs typeface="Nirmala UI" pitchFamily="34" charset="0"/>
              </a:rPr>
              <a:t/>
            </a:r>
            <a:br>
              <a:rPr lang="en-US" sz="2200" b="1" dirty="0" smtClean="0">
                <a:latin typeface="Nirmala UI" pitchFamily="34" charset="0"/>
                <a:ea typeface="Nirmala UI" pitchFamily="34" charset="0"/>
                <a:cs typeface="Nirmala UI" pitchFamily="34" charset="0"/>
              </a:rPr>
            </a:br>
            <a:r>
              <a:rPr lang="en-US" sz="2200" b="1" dirty="0" smtClean="0">
                <a:latin typeface="Nirmala UI" pitchFamily="34" charset="0"/>
                <a:ea typeface="Nirmala UI" pitchFamily="34" charset="0"/>
                <a:cs typeface="Nirmala UI" pitchFamily="34" charset="0"/>
              </a:rPr>
              <a:t/>
            </a:r>
            <a:br>
              <a:rPr lang="en-US" sz="2200" b="1" dirty="0" smtClean="0">
                <a:latin typeface="Nirmala UI" pitchFamily="34" charset="0"/>
                <a:ea typeface="Nirmala UI" pitchFamily="34" charset="0"/>
                <a:cs typeface="Nirmala UI" pitchFamily="34" charset="0"/>
              </a:rPr>
            </a:br>
            <a:r>
              <a:rPr lang="en-US" sz="2200" b="1" dirty="0">
                <a:latin typeface="Nirmala UI" pitchFamily="34" charset="0"/>
                <a:ea typeface="Nirmala UI" pitchFamily="34" charset="0"/>
                <a:cs typeface="Nirmala UI" pitchFamily="34" charset="0"/>
              </a:rPr>
              <a:t/>
            </a:r>
            <a:br>
              <a:rPr lang="en-US" sz="2200" b="1" dirty="0">
                <a:latin typeface="Nirmala UI" pitchFamily="34" charset="0"/>
                <a:ea typeface="Nirmala UI" pitchFamily="34" charset="0"/>
                <a:cs typeface="Nirmala UI" pitchFamily="34" charset="0"/>
              </a:rPr>
            </a:br>
            <a:r>
              <a:rPr lang="en-US" sz="2200" b="1" dirty="0" smtClean="0">
                <a:latin typeface="Nirmala UI" pitchFamily="34" charset="0"/>
                <a:ea typeface="Nirmala UI" pitchFamily="34" charset="0"/>
                <a:cs typeface="Nirmala UI" pitchFamily="34" charset="0"/>
              </a:rPr>
              <a:t/>
            </a:r>
            <a:br>
              <a:rPr lang="en-US" sz="2200" b="1" dirty="0" smtClean="0">
                <a:latin typeface="Nirmala UI" pitchFamily="34" charset="0"/>
                <a:ea typeface="Nirmala UI" pitchFamily="34" charset="0"/>
                <a:cs typeface="Nirmala UI" pitchFamily="34" charset="0"/>
              </a:rPr>
            </a:br>
            <a:r>
              <a:rPr lang="en-US" sz="2200" b="1" dirty="0">
                <a:latin typeface="Nirmala UI" pitchFamily="34" charset="0"/>
                <a:ea typeface="Nirmala UI" pitchFamily="34" charset="0"/>
                <a:cs typeface="Nirmala UI" pitchFamily="34" charset="0"/>
              </a:rPr>
              <a:t/>
            </a:r>
            <a:br>
              <a:rPr lang="en-US" sz="2200" b="1" dirty="0">
                <a:latin typeface="Nirmala UI" pitchFamily="34" charset="0"/>
                <a:ea typeface="Nirmala UI" pitchFamily="34" charset="0"/>
                <a:cs typeface="Nirmala UI" pitchFamily="34" charset="0"/>
              </a:rPr>
            </a:br>
            <a:r>
              <a:rPr lang="en-US" sz="2200" b="1" dirty="0" smtClean="0">
                <a:latin typeface="Nirmala UI" pitchFamily="34" charset="0"/>
                <a:ea typeface="Nirmala UI" pitchFamily="34" charset="0"/>
                <a:cs typeface="Nirmala UI" pitchFamily="34" charset="0"/>
              </a:rPr>
              <a:t/>
            </a:r>
            <a:br>
              <a:rPr lang="en-US" sz="2200" b="1" dirty="0" smtClean="0">
                <a:latin typeface="Nirmala UI" pitchFamily="34" charset="0"/>
                <a:ea typeface="Nirmala UI" pitchFamily="34" charset="0"/>
                <a:cs typeface="Nirmala UI" pitchFamily="34" charset="0"/>
              </a:rPr>
            </a:br>
            <a:r>
              <a:rPr lang="en-US" sz="2200" b="1" dirty="0">
                <a:latin typeface="Nirmala UI" pitchFamily="34" charset="0"/>
                <a:ea typeface="Nirmala UI" pitchFamily="34" charset="0"/>
                <a:cs typeface="Nirmala UI" pitchFamily="34" charset="0"/>
              </a:rPr>
              <a:t/>
            </a:r>
            <a:br>
              <a:rPr lang="en-US" sz="2200" b="1" dirty="0">
                <a:latin typeface="Nirmala UI" pitchFamily="34" charset="0"/>
                <a:ea typeface="Nirmala UI" pitchFamily="34" charset="0"/>
                <a:cs typeface="Nirmala UI" pitchFamily="34" charset="0"/>
              </a:rPr>
            </a:br>
            <a:r>
              <a:rPr lang="hi-IN" sz="2200" b="1" dirty="0" smtClean="0">
                <a:latin typeface="Nirmala UI" pitchFamily="34" charset="0"/>
                <a:ea typeface="Nirmala UI" pitchFamily="34" charset="0"/>
                <a:cs typeface="Nirmala UI" pitchFamily="34" charset="0"/>
              </a:rPr>
              <a:t>(</a:t>
            </a:r>
            <a:r>
              <a:rPr lang="hi-IN" sz="2200" b="1" dirty="0">
                <a:latin typeface="Nirmala UI" pitchFamily="34" charset="0"/>
                <a:ea typeface="Nirmala UI" pitchFamily="34" charset="0"/>
                <a:cs typeface="Nirmala UI" pitchFamily="34" charset="0"/>
              </a:rPr>
              <a:t>4) ‘तैराकी’ शब्द का वर्ण विच्छेद है-</a:t>
            </a:r>
            <a:r>
              <a:rPr lang="hi-IN" sz="2200" dirty="0">
                <a:latin typeface="Nirmala UI" pitchFamily="34" charset="0"/>
                <a:ea typeface="Nirmala UI" pitchFamily="34" charset="0"/>
                <a:cs typeface="Nirmala UI" pitchFamily="34" charset="0"/>
              </a:rPr>
              <a:t/>
            </a:r>
            <a:br>
              <a:rPr lang="hi-IN" sz="2200" dirty="0">
                <a:latin typeface="Nirmala UI" pitchFamily="34" charset="0"/>
                <a:ea typeface="Nirmala UI" pitchFamily="34" charset="0"/>
                <a:cs typeface="Nirmala UI" pitchFamily="34" charset="0"/>
              </a:rPr>
            </a:br>
            <a:r>
              <a:rPr lang="en-US" sz="2200" dirty="0">
                <a:latin typeface="Nirmala UI" pitchFamily="34" charset="0"/>
                <a:ea typeface="Nirmala UI" pitchFamily="34" charset="0"/>
                <a:cs typeface="Nirmala UI" pitchFamily="34" charset="0"/>
              </a:rPr>
              <a:t>	</a:t>
            </a:r>
            <a:r>
              <a:rPr lang="en-US" sz="2200" dirty="0" smtClean="0">
                <a:latin typeface="Nirmala UI" pitchFamily="34" charset="0"/>
                <a:ea typeface="Nirmala UI" pitchFamily="34" charset="0"/>
                <a:cs typeface="Nirmala UI" pitchFamily="34" charset="0"/>
              </a:rPr>
              <a:t/>
            </a:r>
            <a:br>
              <a:rPr lang="en-US" sz="2200" dirty="0" smtClean="0">
                <a:latin typeface="Nirmala UI" pitchFamily="34" charset="0"/>
                <a:ea typeface="Nirmala UI" pitchFamily="34" charset="0"/>
                <a:cs typeface="Nirmala UI" pitchFamily="34" charset="0"/>
              </a:rPr>
            </a:br>
            <a:r>
              <a:rPr lang="en-US" sz="2200" dirty="0">
                <a:latin typeface="Nirmala UI" pitchFamily="34" charset="0"/>
                <a:ea typeface="Nirmala UI" pitchFamily="34" charset="0"/>
                <a:cs typeface="Nirmala UI" pitchFamily="34" charset="0"/>
              </a:rPr>
              <a:t>	</a:t>
            </a:r>
            <a:r>
              <a:rPr lang="hi-IN" sz="2200" dirty="0" smtClean="0">
                <a:latin typeface="Nirmala UI" pitchFamily="34" charset="0"/>
                <a:ea typeface="Nirmala UI" pitchFamily="34" charset="0"/>
                <a:cs typeface="Nirmala UI" pitchFamily="34" charset="0"/>
              </a:rPr>
              <a:t>(</a:t>
            </a:r>
            <a:r>
              <a:rPr lang="hi-IN" sz="2200" dirty="0">
                <a:latin typeface="Nirmala UI" pitchFamily="34" charset="0"/>
                <a:ea typeface="Nirmala UI" pitchFamily="34" charset="0"/>
                <a:cs typeface="Nirmala UI" pitchFamily="34" charset="0"/>
              </a:rPr>
              <a:t>क) </a:t>
            </a:r>
            <a:r>
              <a:rPr lang="hi-IN" sz="2200" dirty="0">
                <a:latin typeface="Nirmala UI" pitchFamily="34" charset="0"/>
                <a:ea typeface="Nirmala UI" pitchFamily="34" charset="0"/>
                <a:cs typeface="Nirmala UI" pitchFamily="34" charset="0"/>
              </a:rPr>
              <a:t>त्+ऐ+र्+आ+क्+ई </a:t>
            </a:r>
            <a:r>
              <a:rPr lang="en-US" sz="2200" dirty="0">
                <a:latin typeface="Nirmala UI" pitchFamily="34" charset="0"/>
                <a:ea typeface="Nirmala UI" pitchFamily="34" charset="0"/>
                <a:cs typeface="Nirmala UI" pitchFamily="34" charset="0"/>
              </a:rPr>
              <a:t>	</a:t>
            </a:r>
            <a:r>
              <a:rPr lang="en-US" sz="2200" dirty="0" smtClean="0">
                <a:latin typeface="Nirmala UI" pitchFamily="34" charset="0"/>
                <a:ea typeface="Nirmala UI" pitchFamily="34" charset="0"/>
                <a:cs typeface="Nirmala UI" pitchFamily="34" charset="0"/>
              </a:rPr>
              <a:t>	</a:t>
            </a:r>
            <a:r>
              <a:rPr lang="hi-IN" sz="2200" dirty="0" smtClean="0">
                <a:latin typeface="Nirmala UI" pitchFamily="34" charset="0"/>
                <a:ea typeface="Nirmala UI" pitchFamily="34" charset="0"/>
                <a:cs typeface="Nirmala UI" pitchFamily="34" charset="0"/>
              </a:rPr>
              <a:t>(</a:t>
            </a:r>
            <a:r>
              <a:rPr lang="hi-IN" sz="2200" dirty="0">
                <a:latin typeface="Nirmala UI" pitchFamily="34" charset="0"/>
                <a:ea typeface="Nirmala UI" pitchFamily="34" charset="0"/>
                <a:cs typeface="Nirmala UI" pitchFamily="34" charset="0"/>
              </a:rPr>
              <a:t>ख) त्‌+रा+क्+ई+की</a:t>
            </a:r>
            <a:br>
              <a:rPr lang="hi-IN" sz="2200" dirty="0">
                <a:latin typeface="Nirmala UI" pitchFamily="34" charset="0"/>
                <a:ea typeface="Nirmala UI" pitchFamily="34" charset="0"/>
                <a:cs typeface="Nirmala UI" pitchFamily="34" charset="0"/>
              </a:rPr>
            </a:br>
            <a:r>
              <a:rPr lang="en-US" sz="2200" dirty="0">
                <a:latin typeface="Nirmala UI" pitchFamily="34" charset="0"/>
                <a:ea typeface="Nirmala UI" pitchFamily="34" charset="0"/>
                <a:cs typeface="Nirmala UI" pitchFamily="34" charset="0"/>
              </a:rPr>
              <a:t>	</a:t>
            </a:r>
            <a:r>
              <a:rPr lang="en-US" sz="2200" dirty="0" smtClean="0">
                <a:latin typeface="Nirmala UI" pitchFamily="34" charset="0"/>
                <a:ea typeface="Nirmala UI" pitchFamily="34" charset="0"/>
                <a:cs typeface="Nirmala UI" pitchFamily="34" charset="0"/>
              </a:rPr>
              <a:t/>
            </a:r>
            <a:br>
              <a:rPr lang="en-US" sz="2200" dirty="0" smtClean="0">
                <a:latin typeface="Nirmala UI" pitchFamily="34" charset="0"/>
                <a:ea typeface="Nirmala UI" pitchFamily="34" charset="0"/>
                <a:cs typeface="Nirmala UI" pitchFamily="34" charset="0"/>
              </a:rPr>
            </a:br>
            <a:r>
              <a:rPr lang="en-US" sz="2200" dirty="0">
                <a:latin typeface="Nirmala UI" pitchFamily="34" charset="0"/>
                <a:ea typeface="Nirmala UI" pitchFamily="34" charset="0"/>
                <a:cs typeface="Nirmala UI" pitchFamily="34" charset="0"/>
              </a:rPr>
              <a:t>	</a:t>
            </a:r>
            <a:r>
              <a:rPr lang="hi-IN" sz="2200" dirty="0" smtClean="0">
                <a:latin typeface="Nirmala UI" pitchFamily="34" charset="0"/>
                <a:ea typeface="Nirmala UI" pitchFamily="34" charset="0"/>
                <a:cs typeface="Nirmala UI" pitchFamily="34" charset="0"/>
              </a:rPr>
              <a:t>(</a:t>
            </a:r>
            <a:r>
              <a:rPr lang="hi-IN" sz="2200" dirty="0">
                <a:latin typeface="Nirmala UI" pitchFamily="34" charset="0"/>
                <a:ea typeface="Nirmala UI" pitchFamily="34" charset="0"/>
                <a:cs typeface="Nirmala UI" pitchFamily="34" charset="0"/>
              </a:rPr>
              <a:t>ग) त्+ए+र्+अ+क्‌+इ </a:t>
            </a:r>
            <a:r>
              <a:rPr lang="en-US" sz="2200" dirty="0">
                <a:latin typeface="Nirmala UI" pitchFamily="34" charset="0"/>
                <a:ea typeface="Nirmala UI" pitchFamily="34" charset="0"/>
                <a:cs typeface="Nirmala UI" pitchFamily="34" charset="0"/>
              </a:rPr>
              <a:t>	</a:t>
            </a:r>
            <a:r>
              <a:rPr lang="en-US" sz="2200" dirty="0" smtClean="0">
                <a:latin typeface="Nirmala UI" pitchFamily="34" charset="0"/>
                <a:ea typeface="Nirmala UI" pitchFamily="34" charset="0"/>
                <a:cs typeface="Nirmala UI" pitchFamily="34" charset="0"/>
              </a:rPr>
              <a:t>	</a:t>
            </a:r>
            <a:r>
              <a:rPr lang="hi-IN" sz="2200" dirty="0" smtClean="0">
                <a:latin typeface="Nirmala UI" pitchFamily="34" charset="0"/>
                <a:ea typeface="Nirmala UI" pitchFamily="34" charset="0"/>
                <a:cs typeface="Nirmala UI" pitchFamily="34" charset="0"/>
              </a:rPr>
              <a:t>(</a:t>
            </a:r>
            <a:r>
              <a:rPr lang="hi-IN" sz="2200" dirty="0">
                <a:latin typeface="Nirmala UI" pitchFamily="34" charset="0"/>
                <a:ea typeface="Nirmala UI" pitchFamily="34" charset="0"/>
                <a:cs typeface="Nirmala UI" pitchFamily="34" charset="0"/>
              </a:rPr>
              <a:t>घ) त्+र्+क्‌+इ </a:t>
            </a:r>
            <a:br>
              <a:rPr lang="hi-IN" sz="2200" dirty="0">
                <a:latin typeface="Nirmala UI" pitchFamily="34" charset="0"/>
                <a:ea typeface="Nirmala UI" pitchFamily="34" charset="0"/>
                <a:cs typeface="Nirmala UI" pitchFamily="34" charset="0"/>
              </a:rPr>
            </a:br>
            <a:r>
              <a:rPr lang="en-US" sz="2200" dirty="0" smtClean="0">
                <a:latin typeface="Nirmala UI" pitchFamily="34" charset="0"/>
                <a:ea typeface="Nirmala UI" pitchFamily="34" charset="0"/>
                <a:cs typeface="Nirmala UI" pitchFamily="34" charset="0"/>
              </a:rPr>
              <a:t/>
            </a:r>
            <a:br>
              <a:rPr lang="en-US" sz="2200" dirty="0" smtClean="0">
                <a:latin typeface="Nirmala UI" pitchFamily="34" charset="0"/>
                <a:ea typeface="Nirmala UI" pitchFamily="34" charset="0"/>
                <a:cs typeface="Nirmala UI" pitchFamily="34" charset="0"/>
              </a:rPr>
            </a:br>
            <a:r>
              <a:rPr lang="hi-IN" sz="2200" b="1" dirty="0" smtClean="0">
                <a:latin typeface="Nirmala UI" pitchFamily="34" charset="0"/>
                <a:ea typeface="Nirmala UI" pitchFamily="34" charset="0"/>
                <a:cs typeface="Nirmala UI" pitchFamily="34" charset="0"/>
              </a:rPr>
              <a:t>(</a:t>
            </a:r>
            <a:r>
              <a:rPr lang="hi-IN" sz="2200" b="1" dirty="0">
                <a:latin typeface="Nirmala UI" pitchFamily="34" charset="0"/>
                <a:ea typeface="Nirmala UI" pitchFamily="34" charset="0"/>
                <a:cs typeface="Nirmala UI" pitchFamily="34" charset="0"/>
              </a:rPr>
              <a:t>5) तैराकी अपने आप में क्‍या है ?</a:t>
            </a:r>
            <a:r>
              <a:rPr lang="en-US" sz="2200" b="1" dirty="0">
                <a:latin typeface="Nirmala UI" pitchFamily="34" charset="0"/>
                <a:ea typeface="Nirmala UI" pitchFamily="34" charset="0"/>
                <a:cs typeface="Nirmala UI" pitchFamily="34" charset="0"/>
              </a:rPr>
              <a:t/>
            </a:r>
            <a:br>
              <a:rPr lang="en-US" sz="2200" b="1" dirty="0">
                <a:latin typeface="Nirmala UI" pitchFamily="34" charset="0"/>
                <a:ea typeface="Nirmala UI" pitchFamily="34" charset="0"/>
                <a:cs typeface="Nirmala UI" pitchFamily="34" charset="0"/>
              </a:rPr>
            </a:br>
            <a:r>
              <a:rPr lang="en-US" sz="2200" b="1" dirty="0"/>
              <a:t>	</a:t>
            </a:r>
            <a:r>
              <a:rPr lang="en-US" sz="2200" b="1" dirty="0" smtClean="0"/>
              <a:t/>
            </a:r>
            <a:br>
              <a:rPr lang="en-US" sz="2200" b="1" dirty="0" smtClean="0"/>
            </a:br>
            <a:r>
              <a:rPr lang="en-US" sz="2200" b="1" dirty="0"/>
              <a:t>	</a:t>
            </a:r>
            <a:r>
              <a:rPr lang="hi-IN" sz="2200" dirty="0" smtClean="0"/>
              <a:t>(</a:t>
            </a:r>
            <a:r>
              <a:rPr lang="hi-IN" sz="2200" dirty="0"/>
              <a:t>क)  व्यायाम </a:t>
            </a:r>
            <a:r>
              <a:rPr lang="en-US" sz="2200" dirty="0"/>
              <a:t>		</a:t>
            </a:r>
            <a:r>
              <a:rPr lang="hi-IN" sz="2200" dirty="0"/>
              <a:t>(ख) कला और व्यायाम</a:t>
            </a:r>
            <a:br>
              <a:rPr lang="hi-IN" sz="2200" dirty="0"/>
            </a:br>
            <a:r>
              <a:rPr lang="en-US" sz="2200" dirty="0"/>
              <a:t>	</a:t>
            </a:r>
            <a:br>
              <a:rPr lang="en-US" sz="2200" dirty="0"/>
            </a:br>
            <a:r>
              <a:rPr lang="en-US" sz="2200" dirty="0"/>
              <a:t>	</a:t>
            </a:r>
            <a:r>
              <a:rPr lang="hi-IN" sz="2200" dirty="0"/>
              <a:t>(ग) मनोरंजन </a:t>
            </a:r>
            <a:r>
              <a:rPr lang="en-US" sz="2200" dirty="0"/>
              <a:t>		</a:t>
            </a:r>
            <a:r>
              <a:rPr lang="hi-IN" sz="2200" dirty="0"/>
              <a:t>(घ) शौक</a:t>
            </a:r>
            <a:br>
              <a:rPr lang="hi-IN" sz="2200" dirty="0"/>
            </a:br>
            <a:r>
              <a:rPr lang="en-US" sz="2200" b="1" dirty="0"/>
              <a:t/>
            </a:r>
            <a:br>
              <a:rPr lang="en-US" sz="2200" b="1" dirty="0"/>
            </a:br>
            <a:r>
              <a:rPr lang="en-US" sz="4800" b="1" dirty="0"/>
              <a:t/>
            </a:r>
            <a:br>
              <a:rPr lang="en-US" sz="4800" b="1" dirty="0"/>
            </a:br>
            <a:r>
              <a:rPr lang="en-US" sz="4800" b="1" dirty="0"/>
              <a:t/>
            </a:r>
            <a:br>
              <a:rPr lang="en-US" sz="4800" b="1" dirty="0"/>
            </a:br>
            <a:endParaRPr lang="en-US" dirty="0"/>
          </a:p>
        </p:txBody>
      </p:sp>
    </p:spTree>
    <p:extLst>
      <p:ext uri="{BB962C8B-B14F-4D97-AF65-F5344CB8AC3E}">
        <p14:creationId xmlns:p14="http://schemas.microsoft.com/office/powerpoint/2010/main" val="3900232772"/>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301</TotalTime>
  <Words>166</Words>
  <Application>Microsoft Office PowerPoint</Application>
  <PresentationFormat>On-screen Show (4:3)</PresentationFormat>
  <Paragraphs>57</Paragraphs>
  <Slides>6</Slides>
  <Notes>4</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      </vt:lpstr>
      <vt:lpstr>PowerPoint Presentation</vt:lpstr>
      <vt:lpstr>PowerPoint Presentation</vt:lpstr>
      <vt:lpstr>PowerPoint Presentation</vt:lpstr>
      <vt:lpstr>PowerPoint Presentation</vt:lpstr>
      <vt:lpstr>       (4) ‘तैराकी’ शब्द का वर्ण विच्छेद है-    (क) त्+ऐ+र्+आ+क्+ई   (ख) त्‌+रा+क्+ई+की    (ग) त्+ए+र्+अ+क्‌+इ   (घ) त्+र्+क्‌+इ   (5) तैराकी अपने आप में क्‍या है ?    (क)  व्यायाम   (ख) कला और व्यायाम    (ग) मनोरंजन   (घ) शौक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Poem-1 जय भारत जय भारती</dc:title>
  <dc:creator>sns</dc:creator>
  <cp:lastModifiedBy>sns</cp:lastModifiedBy>
  <cp:revision>22</cp:revision>
  <dcterms:created xsi:type="dcterms:W3CDTF">2025-04-04T09:40:00Z</dcterms:created>
  <dcterms:modified xsi:type="dcterms:W3CDTF">2025-06-12T06:49:39Z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F246FB5B392E4ECFBFF2EA5A1A2821D1_12</vt:lpwstr>
  </property>
  <property fmtid="{D5CDD505-2E9C-101B-9397-08002B2CF9AE}" pid="3" name="KSOProductBuildVer">
    <vt:lpwstr>1033-12.2.0.20782</vt:lpwstr>
  </property>
</Properties>
</file>